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64"/>
  </p:notesMasterIdLst>
  <p:sldIdLst>
    <p:sldId id="258" r:id="rId2"/>
    <p:sldId id="256" r:id="rId3"/>
    <p:sldId id="257" r:id="rId4"/>
    <p:sldId id="279" r:id="rId5"/>
    <p:sldId id="259" r:id="rId6"/>
    <p:sldId id="271" r:id="rId7"/>
    <p:sldId id="294" r:id="rId8"/>
    <p:sldId id="295" r:id="rId9"/>
    <p:sldId id="285" r:id="rId10"/>
    <p:sldId id="289" r:id="rId11"/>
    <p:sldId id="275" r:id="rId12"/>
    <p:sldId id="320" r:id="rId13"/>
    <p:sldId id="266" r:id="rId14"/>
    <p:sldId id="321" r:id="rId15"/>
    <p:sldId id="291" r:id="rId16"/>
    <p:sldId id="292" r:id="rId17"/>
    <p:sldId id="261" r:id="rId18"/>
    <p:sldId id="323" r:id="rId19"/>
    <p:sldId id="324" r:id="rId20"/>
    <p:sldId id="325" r:id="rId21"/>
    <p:sldId id="326" r:id="rId22"/>
    <p:sldId id="327" r:id="rId23"/>
    <p:sldId id="269" r:id="rId24"/>
    <p:sldId id="355" r:id="rId25"/>
    <p:sldId id="328" r:id="rId26"/>
    <p:sldId id="267" r:id="rId27"/>
    <p:sldId id="297" r:id="rId28"/>
    <p:sldId id="329" r:id="rId29"/>
    <p:sldId id="330" r:id="rId30"/>
    <p:sldId id="331" r:id="rId31"/>
    <p:sldId id="332" r:id="rId32"/>
    <p:sldId id="333" r:id="rId33"/>
    <p:sldId id="334" r:id="rId34"/>
    <p:sldId id="335" r:id="rId35"/>
    <p:sldId id="336" r:id="rId36"/>
    <p:sldId id="337" r:id="rId37"/>
    <p:sldId id="338" r:id="rId38"/>
    <p:sldId id="339" r:id="rId39"/>
    <p:sldId id="356" r:id="rId40"/>
    <p:sldId id="340" r:id="rId41"/>
    <p:sldId id="341" r:id="rId42"/>
    <p:sldId id="342" r:id="rId43"/>
    <p:sldId id="343" r:id="rId44"/>
    <p:sldId id="344" r:id="rId45"/>
    <p:sldId id="345" r:id="rId46"/>
    <p:sldId id="298" r:id="rId47"/>
    <p:sldId id="346" r:id="rId48"/>
    <p:sldId id="347" r:id="rId49"/>
    <p:sldId id="349" r:id="rId50"/>
    <p:sldId id="348" r:id="rId51"/>
    <p:sldId id="350" r:id="rId52"/>
    <p:sldId id="351" r:id="rId53"/>
    <p:sldId id="352" r:id="rId54"/>
    <p:sldId id="353" r:id="rId55"/>
    <p:sldId id="276" r:id="rId56"/>
    <p:sldId id="354" r:id="rId57"/>
    <p:sldId id="358" r:id="rId58"/>
    <p:sldId id="359" r:id="rId59"/>
    <p:sldId id="360" r:id="rId60"/>
    <p:sldId id="278" r:id="rId61"/>
    <p:sldId id="361" r:id="rId62"/>
    <p:sldId id="362" r:id="rId63"/>
  </p:sldIdLst>
  <p:sldSz cx="9144000" cy="5143500" type="screen16x9"/>
  <p:notesSz cx="6858000" cy="9144000"/>
  <p:embeddedFontLst>
    <p:embeddedFont>
      <p:font typeface="Arial Nova" panose="020B0504020202020204" pitchFamily="34" charset="0"/>
      <p:regular r:id="rId65"/>
      <p:bold r:id="rId66"/>
      <p:italic r:id="rId67"/>
      <p:boldItalic r:id="rId68"/>
    </p:embeddedFont>
    <p:embeddedFont>
      <p:font typeface="Arimo" panose="020B0604020202020204" charset="0"/>
      <p:regular r:id="rId69"/>
      <p:bold r:id="rId70"/>
      <p:italic r:id="rId71"/>
      <p:boldItalic r:id="rId72"/>
    </p:embeddedFont>
    <p:embeddedFont>
      <p:font typeface="Calibri" panose="020F0502020204030204" pitchFamily="34" charset="0"/>
      <p:regular r:id="rId73"/>
      <p:bold r:id="rId74"/>
      <p:italic r:id="rId75"/>
      <p:boldItalic r:id="rId76"/>
    </p:embeddedFont>
    <p:embeddedFont>
      <p:font typeface="Consolas" panose="020B0609020204030204" pitchFamily="49"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dar Bar-David" initials="HB" lastIdx="4" clrIdx="0">
    <p:extLst>
      <p:ext uri="{19B8F6BF-5375-455C-9EA6-DF929625EA0E}">
        <p15:presenceInfo xmlns:p15="http://schemas.microsoft.com/office/powerpoint/2012/main" userId="861d8649263291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E5172C-47D0-4FC6-B41D-5E1C85BEFAE3}" v="636" dt="2021-10-17T14:25:00.5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68721" autoAdjust="0"/>
  </p:normalViewPr>
  <p:slideViewPr>
    <p:cSldViewPr snapToGrid="0">
      <p:cViewPr varScale="1">
        <p:scale>
          <a:sx n="98" d="100"/>
          <a:sy n="98" d="100"/>
        </p:scale>
        <p:origin x="1908" y="90"/>
      </p:cViewPr>
      <p:guideLst>
        <p:guide pos="2880"/>
        <p:guide orient="horz" pos="1620"/>
      </p:guideLst>
    </p:cSldViewPr>
  </p:slideViewPr>
  <p:notesTextViewPr>
    <p:cViewPr>
      <p:scale>
        <a:sx n="1" d="1"/>
        <a:sy n="1" d="1"/>
      </p:scale>
      <p:origin x="0" y="-72"/>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commentAuthors" Target="commentAuthors.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8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er Lior" userId="0b0ef5ff-ab67-4385-9f92-8f37730a0874" providerId="ADAL" clId="{1CE5172C-47D0-4FC6-B41D-5E1C85BEFAE3}"/>
    <pc:docChg chg="undo redo custSel addSld delSld modSld sldOrd">
      <pc:chgData name="Tomer Lior" userId="0b0ef5ff-ab67-4385-9f92-8f37730a0874" providerId="ADAL" clId="{1CE5172C-47D0-4FC6-B41D-5E1C85BEFAE3}" dt="2021-10-17T14:25:04.326" v="5012"/>
      <pc:docMkLst>
        <pc:docMk/>
      </pc:docMkLst>
      <pc:sldChg chg="modSp mod">
        <pc:chgData name="Tomer Lior" userId="0b0ef5ff-ab67-4385-9f92-8f37730a0874" providerId="ADAL" clId="{1CE5172C-47D0-4FC6-B41D-5E1C85BEFAE3}" dt="2021-10-17T10:42:51.443" v="9" actId="20577"/>
        <pc:sldMkLst>
          <pc:docMk/>
          <pc:sldMk cId="0" sldId="257"/>
        </pc:sldMkLst>
        <pc:spChg chg="mod">
          <ac:chgData name="Tomer Lior" userId="0b0ef5ff-ab67-4385-9f92-8f37730a0874" providerId="ADAL" clId="{1CE5172C-47D0-4FC6-B41D-5E1C85BEFAE3}" dt="2021-10-17T10:42:04.691" v="5" actId="108"/>
          <ac:spMkLst>
            <pc:docMk/>
            <pc:sldMk cId="0" sldId="257"/>
            <ac:spMk id="31" creationId="{2F1683D9-2477-49FD-A7EA-165BA9386856}"/>
          </ac:spMkLst>
        </pc:spChg>
        <pc:spChg chg="mod">
          <ac:chgData name="Tomer Lior" userId="0b0ef5ff-ab67-4385-9f92-8f37730a0874" providerId="ADAL" clId="{1CE5172C-47D0-4FC6-B41D-5E1C85BEFAE3}" dt="2021-10-17T10:42:51.443" v="9" actId="20577"/>
          <ac:spMkLst>
            <pc:docMk/>
            <pc:sldMk cId="0" sldId="257"/>
            <ac:spMk id="166" creationId="{00000000-0000-0000-0000-000000000000}"/>
          </ac:spMkLst>
        </pc:spChg>
        <pc:spChg chg="mod">
          <ac:chgData name="Tomer Lior" userId="0b0ef5ff-ab67-4385-9f92-8f37730a0874" providerId="ADAL" clId="{1CE5172C-47D0-4FC6-B41D-5E1C85BEFAE3}" dt="2021-10-17T10:42:13.027" v="7" actId="108"/>
          <ac:spMkLst>
            <pc:docMk/>
            <pc:sldMk cId="0" sldId="257"/>
            <ac:spMk id="169" creationId="{00000000-0000-0000-0000-000000000000}"/>
          </ac:spMkLst>
        </pc:spChg>
        <pc:spChg chg="mod">
          <ac:chgData name="Tomer Lior" userId="0b0ef5ff-ab67-4385-9f92-8f37730a0874" providerId="ADAL" clId="{1CE5172C-47D0-4FC6-B41D-5E1C85BEFAE3}" dt="2021-10-17T10:41:41.870" v="2" actId="113"/>
          <ac:spMkLst>
            <pc:docMk/>
            <pc:sldMk cId="0" sldId="257"/>
            <ac:spMk id="170" creationId="{00000000-0000-0000-0000-000000000000}"/>
          </ac:spMkLst>
        </pc:spChg>
        <pc:spChg chg="mod">
          <ac:chgData name="Tomer Lior" userId="0b0ef5ff-ab67-4385-9f92-8f37730a0874" providerId="ADAL" clId="{1CE5172C-47D0-4FC6-B41D-5E1C85BEFAE3}" dt="2021-10-17T10:41:53.006" v="3" actId="108"/>
          <ac:spMkLst>
            <pc:docMk/>
            <pc:sldMk cId="0" sldId="257"/>
            <ac:spMk id="172" creationId="{00000000-0000-0000-0000-000000000000}"/>
          </ac:spMkLst>
        </pc:spChg>
        <pc:spChg chg="mod">
          <ac:chgData name="Tomer Lior" userId="0b0ef5ff-ab67-4385-9f92-8f37730a0874" providerId="ADAL" clId="{1CE5172C-47D0-4FC6-B41D-5E1C85BEFAE3}" dt="2021-10-17T10:42:04.691" v="5" actId="108"/>
          <ac:spMkLst>
            <pc:docMk/>
            <pc:sldMk cId="0" sldId="257"/>
            <ac:spMk id="174" creationId="{00000000-0000-0000-0000-000000000000}"/>
          </ac:spMkLst>
        </pc:spChg>
        <pc:spChg chg="mod">
          <ac:chgData name="Tomer Lior" userId="0b0ef5ff-ab67-4385-9f92-8f37730a0874" providerId="ADAL" clId="{1CE5172C-47D0-4FC6-B41D-5E1C85BEFAE3}" dt="2021-10-17T10:41:59.812" v="4" actId="108"/>
          <ac:spMkLst>
            <pc:docMk/>
            <pc:sldMk cId="0" sldId="257"/>
            <ac:spMk id="181" creationId="{00000000-0000-0000-0000-000000000000}"/>
          </ac:spMkLst>
        </pc:spChg>
        <pc:cxnChg chg="mod">
          <ac:chgData name="Tomer Lior" userId="0b0ef5ff-ab67-4385-9f92-8f37730a0874" providerId="ADAL" clId="{1CE5172C-47D0-4FC6-B41D-5E1C85BEFAE3}" dt="2021-10-17T10:42:29.308" v="8" actId="14100"/>
          <ac:cxnSpMkLst>
            <pc:docMk/>
            <pc:sldMk cId="0" sldId="257"/>
            <ac:cxnSpMk id="29" creationId="{1E497112-61C0-4390-B9D7-0A30187B2B7E}"/>
          </ac:cxnSpMkLst>
        </pc:cxnChg>
      </pc:sldChg>
      <pc:sldChg chg="addSp delSp modSp mod modNotesTx">
        <pc:chgData name="Tomer Lior" userId="0b0ef5ff-ab67-4385-9f92-8f37730a0874" providerId="ADAL" clId="{1CE5172C-47D0-4FC6-B41D-5E1C85BEFAE3}" dt="2021-10-17T13:10:35.720" v="2986" actId="20577"/>
        <pc:sldMkLst>
          <pc:docMk/>
          <pc:sldMk cId="0" sldId="259"/>
        </pc:sldMkLst>
        <pc:spChg chg="mod">
          <ac:chgData name="Tomer Lior" userId="0b0ef5ff-ab67-4385-9f92-8f37730a0874" providerId="ADAL" clId="{1CE5172C-47D0-4FC6-B41D-5E1C85BEFAE3}" dt="2021-10-17T10:48:57.486" v="719" actId="1076"/>
          <ac:spMkLst>
            <pc:docMk/>
            <pc:sldMk cId="0" sldId="259"/>
            <ac:spMk id="19" creationId="{FCB40179-4BA3-4066-8E1A-EFED1A9B2785}"/>
          </ac:spMkLst>
        </pc:spChg>
        <pc:spChg chg="add mod">
          <ac:chgData name="Tomer Lior" userId="0b0ef5ff-ab67-4385-9f92-8f37730a0874" providerId="ADAL" clId="{1CE5172C-47D0-4FC6-B41D-5E1C85BEFAE3}" dt="2021-10-17T10:47:42.838" v="640" actId="571"/>
          <ac:spMkLst>
            <pc:docMk/>
            <pc:sldMk cId="0" sldId="259"/>
            <ac:spMk id="20" creationId="{0E425390-1649-4DF2-AE5A-5F42F3703351}"/>
          </ac:spMkLst>
        </pc:spChg>
        <pc:spChg chg="add mod">
          <ac:chgData name="Tomer Lior" userId="0b0ef5ff-ab67-4385-9f92-8f37730a0874" providerId="ADAL" clId="{1CE5172C-47D0-4FC6-B41D-5E1C85BEFAE3}" dt="2021-10-17T10:48:09.075" v="652" actId="20577"/>
          <ac:spMkLst>
            <pc:docMk/>
            <pc:sldMk cId="0" sldId="259"/>
            <ac:spMk id="21" creationId="{AFD15D6F-0ECB-4CE2-BCBF-ED8C80B0C508}"/>
          </ac:spMkLst>
        </pc:spChg>
        <pc:spChg chg="mod">
          <ac:chgData name="Tomer Lior" userId="0b0ef5ff-ab67-4385-9f92-8f37730a0874" providerId="ADAL" clId="{1CE5172C-47D0-4FC6-B41D-5E1C85BEFAE3}" dt="2021-10-17T13:10:35.720" v="2986" actId="20577"/>
          <ac:spMkLst>
            <pc:docMk/>
            <pc:sldMk cId="0" sldId="259"/>
            <ac:spMk id="22" creationId="{EE06D3D3-FDFF-4633-9EFF-CC3369CA74D3}"/>
          </ac:spMkLst>
        </pc:spChg>
        <pc:spChg chg="add del">
          <ac:chgData name="Tomer Lior" userId="0b0ef5ff-ab67-4385-9f92-8f37730a0874" providerId="ADAL" clId="{1CE5172C-47D0-4FC6-B41D-5E1C85BEFAE3}" dt="2021-10-17T10:48:04.961" v="646" actId="478"/>
          <ac:spMkLst>
            <pc:docMk/>
            <pc:sldMk cId="0" sldId="259"/>
            <ac:spMk id="249" creationId="{00000000-0000-0000-0000-000000000000}"/>
          </ac:spMkLst>
        </pc:spChg>
        <pc:spChg chg="mod">
          <ac:chgData name="Tomer Lior" userId="0b0ef5ff-ab67-4385-9f92-8f37730a0874" providerId="ADAL" clId="{1CE5172C-47D0-4FC6-B41D-5E1C85BEFAE3}" dt="2021-10-17T10:47:48.476" v="643" actId="1076"/>
          <ac:spMkLst>
            <pc:docMk/>
            <pc:sldMk cId="0" sldId="259"/>
            <ac:spMk id="250" creationId="{00000000-0000-0000-0000-000000000000}"/>
          </ac:spMkLst>
        </pc:spChg>
        <pc:cxnChg chg="mod">
          <ac:chgData name="Tomer Lior" userId="0b0ef5ff-ab67-4385-9f92-8f37730a0874" providerId="ADAL" clId="{1CE5172C-47D0-4FC6-B41D-5E1C85BEFAE3}" dt="2021-10-17T10:47:29.039" v="637" actId="14100"/>
          <ac:cxnSpMkLst>
            <pc:docMk/>
            <pc:sldMk cId="0" sldId="259"/>
            <ac:cxnSpMk id="243" creationId="{00000000-0000-0000-0000-000000000000}"/>
          </ac:cxnSpMkLst>
        </pc:cxnChg>
      </pc:sldChg>
      <pc:sldChg chg="del">
        <pc:chgData name="Tomer Lior" userId="0b0ef5ff-ab67-4385-9f92-8f37730a0874" providerId="ADAL" clId="{1CE5172C-47D0-4FC6-B41D-5E1C85BEFAE3}" dt="2021-10-17T14:04:42.166" v="4361" actId="47"/>
        <pc:sldMkLst>
          <pc:docMk/>
          <pc:sldMk cId="0" sldId="260"/>
        </pc:sldMkLst>
      </pc:sldChg>
      <pc:sldChg chg="del">
        <pc:chgData name="Tomer Lior" userId="0b0ef5ff-ab67-4385-9f92-8f37730a0874" providerId="ADAL" clId="{1CE5172C-47D0-4FC6-B41D-5E1C85BEFAE3}" dt="2021-10-17T14:04:42.166" v="4361" actId="47"/>
        <pc:sldMkLst>
          <pc:docMk/>
          <pc:sldMk cId="0" sldId="263"/>
        </pc:sldMkLst>
      </pc:sldChg>
      <pc:sldChg chg="del">
        <pc:chgData name="Tomer Lior" userId="0b0ef5ff-ab67-4385-9f92-8f37730a0874" providerId="ADAL" clId="{1CE5172C-47D0-4FC6-B41D-5E1C85BEFAE3}" dt="2021-10-17T14:04:42.166" v="4361" actId="47"/>
        <pc:sldMkLst>
          <pc:docMk/>
          <pc:sldMk cId="0" sldId="264"/>
        </pc:sldMkLst>
      </pc:sldChg>
      <pc:sldChg chg="del">
        <pc:chgData name="Tomer Lior" userId="0b0ef5ff-ab67-4385-9f92-8f37730a0874" providerId="ADAL" clId="{1CE5172C-47D0-4FC6-B41D-5E1C85BEFAE3}" dt="2021-10-17T14:04:42.166" v="4361" actId="47"/>
        <pc:sldMkLst>
          <pc:docMk/>
          <pc:sldMk cId="0" sldId="265"/>
        </pc:sldMkLst>
      </pc:sldChg>
      <pc:sldChg chg="modNotesTx">
        <pc:chgData name="Tomer Lior" userId="0b0ef5ff-ab67-4385-9f92-8f37730a0874" providerId="ADAL" clId="{1CE5172C-47D0-4FC6-B41D-5E1C85BEFAE3}" dt="2021-10-17T11:28:21.623" v="1821" actId="113"/>
        <pc:sldMkLst>
          <pc:docMk/>
          <pc:sldMk cId="0" sldId="267"/>
        </pc:sldMkLst>
      </pc:sldChg>
      <pc:sldChg chg="modSp modAnim modNotesTx">
        <pc:chgData name="Tomer Lior" userId="0b0ef5ff-ab67-4385-9f92-8f37730a0874" providerId="ADAL" clId="{1CE5172C-47D0-4FC6-B41D-5E1C85BEFAE3}" dt="2021-10-17T11:29:26.122" v="1829" actId="113"/>
        <pc:sldMkLst>
          <pc:docMk/>
          <pc:sldMk cId="0" sldId="269"/>
        </pc:sldMkLst>
        <pc:spChg chg="mod">
          <ac:chgData name="Tomer Lior" userId="0b0ef5ff-ab67-4385-9f92-8f37730a0874" providerId="ADAL" clId="{1CE5172C-47D0-4FC6-B41D-5E1C85BEFAE3}" dt="2021-10-17T11:29:26.122" v="1829" actId="113"/>
          <ac:spMkLst>
            <pc:docMk/>
            <pc:sldMk cId="0" sldId="269"/>
            <ac:spMk id="402" creationId="{00000000-0000-0000-0000-000000000000}"/>
          </ac:spMkLst>
        </pc:spChg>
      </pc:sldChg>
      <pc:sldChg chg="del">
        <pc:chgData name="Tomer Lior" userId="0b0ef5ff-ab67-4385-9f92-8f37730a0874" providerId="ADAL" clId="{1CE5172C-47D0-4FC6-B41D-5E1C85BEFAE3}" dt="2021-10-17T14:24:31.150" v="5004" actId="47"/>
        <pc:sldMkLst>
          <pc:docMk/>
          <pc:sldMk cId="0" sldId="270"/>
        </pc:sldMkLst>
      </pc:sldChg>
      <pc:sldChg chg="del">
        <pc:chgData name="Tomer Lior" userId="0b0ef5ff-ab67-4385-9f92-8f37730a0874" providerId="ADAL" clId="{1CE5172C-47D0-4FC6-B41D-5E1C85BEFAE3}" dt="2021-10-17T14:24:31.150" v="5004" actId="47"/>
        <pc:sldMkLst>
          <pc:docMk/>
          <pc:sldMk cId="0" sldId="272"/>
        </pc:sldMkLst>
      </pc:sldChg>
      <pc:sldChg chg="del">
        <pc:chgData name="Tomer Lior" userId="0b0ef5ff-ab67-4385-9f92-8f37730a0874" providerId="ADAL" clId="{1CE5172C-47D0-4FC6-B41D-5E1C85BEFAE3}" dt="2021-10-17T14:24:31.150" v="5004" actId="47"/>
        <pc:sldMkLst>
          <pc:docMk/>
          <pc:sldMk cId="0" sldId="273"/>
        </pc:sldMkLst>
      </pc:sldChg>
      <pc:sldChg chg="del">
        <pc:chgData name="Tomer Lior" userId="0b0ef5ff-ab67-4385-9f92-8f37730a0874" providerId="ADAL" clId="{1CE5172C-47D0-4FC6-B41D-5E1C85BEFAE3}" dt="2021-10-17T14:24:31.150" v="5004" actId="47"/>
        <pc:sldMkLst>
          <pc:docMk/>
          <pc:sldMk cId="0" sldId="274"/>
        </pc:sldMkLst>
      </pc:sldChg>
      <pc:sldChg chg="delSp modSp mod ord modNotesTx">
        <pc:chgData name="Tomer Lior" userId="0b0ef5ff-ab67-4385-9f92-8f37730a0874" providerId="ADAL" clId="{1CE5172C-47D0-4FC6-B41D-5E1C85BEFAE3}" dt="2021-10-17T14:19:49.036" v="4868" actId="478"/>
        <pc:sldMkLst>
          <pc:docMk/>
          <pc:sldMk cId="0" sldId="275"/>
        </pc:sldMkLst>
        <pc:spChg chg="del">
          <ac:chgData name="Tomer Lior" userId="0b0ef5ff-ab67-4385-9f92-8f37730a0874" providerId="ADAL" clId="{1CE5172C-47D0-4FC6-B41D-5E1C85BEFAE3}" dt="2021-10-17T14:19:43.393" v="4864" actId="478"/>
          <ac:spMkLst>
            <pc:docMk/>
            <pc:sldMk cId="0" sldId="275"/>
            <ac:spMk id="2" creationId="{9CA129CA-2877-46E4-899E-BBA913E7C76A}"/>
          </ac:spMkLst>
        </pc:spChg>
        <pc:spChg chg="del">
          <ac:chgData name="Tomer Lior" userId="0b0ef5ff-ab67-4385-9f92-8f37730a0874" providerId="ADAL" clId="{1CE5172C-47D0-4FC6-B41D-5E1C85BEFAE3}" dt="2021-10-17T14:19:47.668" v="4867" actId="478"/>
          <ac:spMkLst>
            <pc:docMk/>
            <pc:sldMk cId="0" sldId="275"/>
            <ac:spMk id="5" creationId="{CEA419E1-44D4-4E14-ABEC-82133F8E5FB2}"/>
          </ac:spMkLst>
        </pc:spChg>
        <pc:spChg chg="del">
          <ac:chgData name="Tomer Lior" userId="0b0ef5ff-ab67-4385-9f92-8f37730a0874" providerId="ADAL" clId="{1CE5172C-47D0-4FC6-B41D-5E1C85BEFAE3}" dt="2021-10-17T14:19:46.631" v="4866" actId="478"/>
          <ac:spMkLst>
            <pc:docMk/>
            <pc:sldMk cId="0" sldId="275"/>
            <ac:spMk id="6" creationId="{BE8967E0-36B5-47B5-8B5B-AC6A77D75184}"/>
          </ac:spMkLst>
        </pc:spChg>
        <pc:spChg chg="del">
          <ac:chgData name="Tomer Lior" userId="0b0ef5ff-ab67-4385-9f92-8f37730a0874" providerId="ADAL" clId="{1CE5172C-47D0-4FC6-B41D-5E1C85BEFAE3}" dt="2021-10-17T14:19:49.036" v="4868" actId="478"/>
          <ac:spMkLst>
            <pc:docMk/>
            <pc:sldMk cId="0" sldId="275"/>
            <ac:spMk id="7" creationId="{2432B9B3-090D-458D-9105-A0AF8DA0C673}"/>
          </ac:spMkLst>
        </pc:spChg>
        <pc:spChg chg="del">
          <ac:chgData name="Tomer Lior" userId="0b0ef5ff-ab67-4385-9f92-8f37730a0874" providerId="ADAL" clId="{1CE5172C-47D0-4FC6-B41D-5E1C85BEFAE3}" dt="2021-10-17T14:19:45.701" v="4865" actId="478"/>
          <ac:spMkLst>
            <pc:docMk/>
            <pc:sldMk cId="0" sldId="275"/>
            <ac:spMk id="8" creationId="{B4A2948E-B67F-4D7D-A4F0-C640CE3E9DD4}"/>
          </ac:spMkLst>
        </pc:spChg>
        <pc:spChg chg="mod">
          <ac:chgData name="Tomer Lior" userId="0b0ef5ff-ab67-4385-9f92-8f37730a0874" providerId="ADAL" clId="{1CE5172C-47D0-4FC6-B41D-5E1C85BEFAE3}" dt="2021-10-17T14:19:22.192" v="4862" actId="20577"/>
          <ac:spMkLst>
            <pc:docMk/>
            <pc:sldMk cId="0" sldId="275"/>
            <ac:spMk id="486" creationId="{00000000-0000-0000-0000-000000000000}"/>
          </ac:spMkLst>
        </pc:spChg>
      </pc:sldChg>
      <pc:sldChg chg="modSp mod ord">
        <pc:chgData name="Tomer Lior" userId="0b0ef5ff-ab67-4385-9f92-8f37730a0874" providerId="ADAL" clId="{1CE5172C-47D0-4FC6-B41D-5E1C85BEFAE3}" dt="2021-10-17T14:21:08.655" v="4943"/>
        <pc:sldMkLst>
          <pc:docMk/>
          <pc:sldMk cId="0" sldId="276"/>
        </pc:sldMkLst>
        <pc:spChg chg="mod">
          <ac:chgData name="Tomer Lior" userId="0b0ef5ff-ab67-4385-9f92-8f37730a0874" providerId="ADAL" clId="{1CE5172C-47D0-4FC6-B41D-5E1C85BEFAE3}" dt="2021-10-17T14:04:45.533" v="4362" actId="20577"/>
          <ac:spMkLst>
            <pc:docMk/>
            <pc:sldMk cId="0" sldId="276"/>
            <ac:spMk id="492" creationId="{00000000-0000-0000-0000-000000000000}"/>
          </ac:spMkLst>
        </pc:spChg>
      </pc:sldChg>
      <pc:sldChg chg="add del">
        <pc:chgData name="Tomer Lior" userId="0b0ef5ff-ab67-4385-9f92-8f37730a0874" providerId="ADAL" clId="{1CE5172C-47D0-4FC6-B41D-5E1C85BEFAE3}" dt="2021-10-17T14:25:00.525" v="5010"/>
        <pc:sldMkLst>
          <pc:docMk/>
          <pc:sldMk cId="0" sldId="278"/>
        </pc:sldMkLst>
      </pc:sldChg>
      <pc:sldChg chg="modSp mod modAnim">
        <pc:chgData name="Tomer Lior" userId="0b0ef5ff-ab67-4385-9f92-8f37730a0874" providerId="ADAL" clId="{1CE5172C-47D0-4FC6-B41D-5E1C85BEFAE3}" dt="2021-10-17T10:47:17.526" v="636"/>
        <pc:sldMkLst>
          <pc:docMk/>
          <pc:sldMk cId="2609893084" sldId="279"/>
        </pc:sldMkLst>
        <pc:spChg chg="mod">
          <ac:chgData name="Tomer Lior" userId="0b0ef5ff-ab67-4385-9f92-8f37730a0874" providerId="ADAL" clId="{1CE5172C-47D0-4FC6-B41D-5E1C85BEFAE3}" dt="2021-10-17T10:46:48.213" v="635" actId="6549"/>
          <ac:spMkLst>
            <pc:docMk/>
            <pc:sldMk cId="2609893084" sldId="279"/>
            <ac:spMk id="3" creationId="{6A1FD394-CAB3-45DB-929E-061D481F12F3}"/>
          </ac:spMkLst>
        </pc:spChg>
        <pc:spChg chg="mod">
          <ac:chgData name="Tomer Lior" userId="0b0ef5ff-ab67-4385-9f92-8f37730a0874" providerId="ADAL" clId="{1CE5172C-47D0-4FC6-B41D-5E1C85BEFAE3}" dt="2021-10-17T10:46:20.971" v="605" actId="20577"/>
          <ac:spMkLst>
            <pc:docMk/>
            <pc:sldMk cId="2609893084" sldId="279"/>
            <ac:spMk id="4" creationId="{E20CEDAE-BB2E-4A13-9446-86B838B25533}"/>
          </ac:spMkLst>
        </pc:spChg>
      </pc:sldChg>
      <pc:sldChg chg="modNotesTx">
        <pc:chgData name="Tomer Lior" userId="0b0ef5ff-ab67-4385-9f92-8f37730a0874" providerId="ADAL" clId="{1CE5172C-47D0-4FC6-B41D-5E1C85BEFAE3}" dt="2021-10-17T10:52:46.856" v="821" actId="20577"/>
        <pc:sldMkLst>
          <pc:docMk/>
          <pc:sldMk cId="3744606559" sldId="285"/>
        </pc:sldMkLst>
      </pc:sldChg>
      <pc:sldChg chg="del">
        <pc:chgData name="Tomer Lior" userId="0b0ef5ff-ab67-4385-9f92-8f37730a0874" providerId="ADAL" clId="{1CE5172C-47D0-4FC6-B41D-5E1C85BEFAE3}" dt="2021-10-17T10:54:32.455" v="913" actId="47"/>
        <pc:sldMkLst>
          <pc:docMk/>
          <pc:sldMk cId="2264000195" sldId="286"/>
        </pc:sldMkLst>
      </pc:sldChg>
      <pc:sldChg chg="modNotesTx">
        <pc:chgData name="Tomer Lior" userId="0b0ef5ff-ab67-4385-9f92-8f37730a0874" providerId="ADAL" clId="{1CE5172C-47D0-4FC6-B41D-5E1C85BEFAE3}" dt="2021-10-17T10:54:11.201" v="911" actId="20577"/>
        <pc:sldMkLst>
          <pc:docMk/>
          <pc:sldMk cId="2598517947" sldId="289"/>
        </pc:sldMkLst>
      </pc:sldChg>
      <pc:sldChg chg="del">
        <pc:chgData name="Tomer Lior" userId="0b0ef5ff-ab67-4385-9f92-8f37730a0874" providerId="ADAL" clId="{1CE5172C-47D0-4FC6-B41D-5E1C85BEFAE3}" dt="2021-10-17T10:56:47.684" v="1031" actId="47"/>
        <pc:sldMkLst>
          <pc:docMk/>
          <pc:sldMk cId="1205030480" sldId="290"/>
        </pc:sldMkLst>
      </pc:sldChg>
      <pc:sldChg chg="modSp delCm modCm modNotesTx">
        <pc:chgData name="Tomer Lior" userId="0b0ef5ff-ab67-4385-9f92-8f37730a0874" providerId="ADAL" clId="{1CE5172C-47D0-4FC6-B41D-5E1C85BEFAE3}" dt="2021-10-17T11:05:45.464" v="1637" actId="113"/>
        <pc:sldMkLst>
          <pc:docMk/>
          <pc:sldMk cId="3875720512" sldId="292"/>
        </pc:sldMkLst>
        <pc:spChg chg="mod">
          <ac:chgData name="Tomer Lior" userId="0b0ef5ff-ab67-4385-9f92-8f37730a0874" providerId="ADAL" clId="{1CE5172C-47D0-4FC6-B41D-5E1C85BEFAE3}" dt="2021-10-17T11:05:45.464" v="1637" actId="113"/>
          <ac:spMkLst>
            <pc:docMk/>
            <pc:sldMk cId="3875720512" sldId="292"/>
            <ac:spMk id="9" creationId="{8E8DFE3F-0874-4AB6-926E-EB29DB67ADE5}"/>
          </ac:spMkLst>
        </pc:spChg>
        <pc:spChg chg="mod">
          <ac:chgData name="Tomer Lior" userId="0b0ef5ff-ab67-4385-9f92-8f37730a0874" providerId="ADAL" clId="{1CE5172C-47D0-4FC6-B41D-5E1C85BEFAE3}" dt="2021-10-17T11:05:23.592" v="1631" actId="207"/>
          <ac:spMkLst>
            <pc:docMk/>
            <pc:sldMk cId="3875720512" sldId="292"/>
            <ac:spMk id="13" creationId="{808C6107-FCCD-4214-8687-BD31977562F0}"/>
          </ac:spMkLst>
        </pc:spChg>
      </pc:sldChg>
      <pc:sldChg chg="del">
        <pc:chgData name="Tomer Lior" userId="0b0ef5ff-ab67-4385-9f92-8f37730a0874" providerId="ADAL" clId="{1CE5172C-47D0-4FC6-B41D-5E1C85BEFAE3}" dt="2021-10-17T11:30:57.629" v="1841" actId="47"/>
        <pc:sldMkLst>
          <pc:docMk/>
          <pc:sldMk cId="3411514329" sldId="293"/>
        </pc:sldMkLst>
      </pc:sldChg>
      <pc:sldChg chg="modNotesTx">
        <pc:chgData name="Tomer Lior" userId="0b0ef5ff-ab67-4385-9f92-8f37730a0874" providerId="ADAL" clId="{1CE5172C-47D0-4FC6-B41D-5E1C85BEFAE3}" dt="2021-10-17T10:52:18.972" v="818" actId="20577"/>
        <pc:sldMkLst>
          <pc:docMk/>
          <pc:sldMk cId="413898056" sldId="295"/>
        </pc:sldMkLst>
      </pc:sldChg>
      <pc:sldChg chg="del ord">
        <pc:chgData name="Tomer Lior" userId="0b0ef5ff-ab67-4385-9f92-8f37730a0874" providerId="ADAL" clId="{1CE5172C-47D0-4FC6-B41D-5E1C85BEFAE3}" dt="2021-10-17T13:12:14.784" v="3168" actId="47"/>
        <pc:sldMkLst>
          <pc:docMk/>
          <pc:sldMk cId="1004225097" sldId="296"/>
        </pc:sldMkLst>
      </pc:sldChg>
      <pc:sldChg chg="delSp modSp mod delAnim modAnim modNotesTx">
        <pc:chgData name="Tomer Lior" userId="0b0ef5ff-ab67-4385-9f92-8f37730a0874" providerId="ADAL" clId="{1CE5172C-47D0-4FC6-B41D-5E1C85BEFAE3}" dt="2021-10-17T11:37:02.856" v="1976" actId="15"/>
        <pc:sldMkLst>
          <pc:docMk/>
          <pc:sldMk cId="3625574232" sldId="297"/>
        </pc:sldMkLst>
        <pc:spChg chg="mod">
          <ac:chgData name="Tomer Lior" userId="0b0ef5ff-ab67-4385-9f92-8f37730a0874" providerId="ADAL" clId="{1CE5172C-47D0-4FC6-B41D-5E1C85BEFAE3}" dt="2021-10-17T11:34:50.942" v="1917" actId="14100"/>
          <ac:spMkLst>
            <pc:docMk/>
            <pc:sldMk cId="3625574232" sldId="297"/>
            <ac:spMk id="2" creationId="{00BE3D0F-1915-40C3-B3E5-DB4CAF5A7FB1}"/>
          </ac:spMkLst>
        </pc:spChg>
        <pc:spChg chg="del topLvl">
          <ac:chgData name="Tomer Lior" userId="0b0ef5ff-ab67-4385-9f92-8f37730a0874" providerId="ADAL" clId="{1CE5172C-47D0-4FC6-B41D-5E1C85BEFAE3}" dt="2021-10-17T11:35:17.187" v="1929" actId="478"/>
          <ac:spMkLst>
            <pc:docMk/>
            <pc:sldMk cId="3625574232" sldId="297"/>
            <ac:spMk id="22" creationId="{0301B801-5F44-414F-8B32-9915AD46CD11}"/>
          </ac:spMkLst>
        </pc:spChg>
        <pc:spChg chg="mod">
          <ac:chgData name="Tomer Lior" userId="0b0ef5ff-ab67-4385-9f92-8f37730a0874" providerId="ADAL" clId="{1CE5172C-47D0-4FC6-B41D-5E1C85BEFAE3}" dt="2021-10-17T11:34:38.758" v="1915" actId="14100"/>
          <ac:spMkLst>
            <pc:docMk/>
            <pc:sldMk cId="3625574232" sldId="297"/>
            <ac:spMk id="23" creationId="{F1D9F576-7BF6-48DA-A4BA-96D926E81DE8}"/>
          </ac:spMkLst>
        </pc:spChg>
        <pc:spChg chg="mod">
          <ac:chgData name="Tomer Lior" userId="0b0ef5ff-ab67-4385-9f92-8f37730a0874" providerId="ADAL" clId="{1CE5172C-47D0-4FC6-B41D-5E1C85BEFAE3}" dt="2021-10-17T11:36:05.555" v="1946" actId="20577"/>
          <ac:spMkLst>
            <pc:docMk/>
            <pc:sldMk cId="3625574232" sldId="297"/>
            <ac:spMk id="30" creationId="{23EC5676-7E25-48F6-9C39-4ACACB936243}"/>
          </ac:spMkLst>
        </pc:spChg>
        <pc:spChg chg="mod">
          <ac:chgData name="Tomer Lior" userId="0b0ef5ff-ab67-4385-9f92-8f37730a0874" providerId="ADAL" clId="{1CE5172C-47D0-4FC6-B41D-5E1C85BEFAE3}" dt="2021-10-17T11:33:58.410" v="1860" actId="14100"/>
          <ac:spMkLst>
            <pc:docMk/>
            <pc:sldMk cId="3625574232" sldId="297"/>
            <ac:spMk id="365" creationId="{00000000-0000-0000-0000-000000000000}"/>
          </ac:spMkLst>
        </pc:spChg>
        <pc:grpChg chg="mod">
          <ac:chgData name="Tomer Lior" userId="0b0ef5ff-ab67-4385-9f92-8f37730a0874" providerId="ADAL" clId="{1CE5172C-47D0-4FC6-B41D-5E1C85BEFAE3}" dt="2021-10-17T11:35:02.140" v="1923" actId="1076"/>
          <ac:grpSpMkLst>
            <pc:docMk/>
            <pc:sldMk cId="3625574232" sldId="297"/>
            <ac:grpSpMk id="16" creationId="{E44C43B2-CB49-4CE1-96E0-E5A8EC57B37B}"/>
          </ac:grpSpMkLst>
        </pc:grpChg>
        <pc:grpChg chg="del mod">
          <ac:chgData name="Tomer Lior" userId="0b0ef5ff-ab67-4385-9f92-8f37730a0874" providerId="ADAL" clId="{1CE5172C-47D0-4FC6-B41D-5E1C85BEFAE3}" dt="2021-10-17T11:35:17.187" v="1929" actId="478"/>
          <ac:grpSpMkLst>
            <pc:docMk/>
            <pc:sldMk cId="3625574232" sldId="297"/>
            <ac:grpSpMk id="18" creationId="{18070D22-7172-42F6-BEE0-BB3741134C1F}"/>
          </ac:grpSpMkLst>
        </pc:grpChg>
        <pc:grpChg chg="mod">
          <ac:chgData name="Tomer Lior" userId="0b0ef5ff-ab67-4385-9f92-8f37730a0874" providerId="ADAL" clId="{1CE5172C-47D0-4FC6-B41D-5E1C85BEFAE3}" dt="2021-10-17T11:34:12.391" v="1862" actId="1076"/>
          <ac:grpSpMkLst>
            <pc:docMk/>
            <pc:sldMk cId="3625574232" sldId="297"/>
            <ac:grpSpMk id="19" creationId="{E84DEFA4-2915-43C8-BF41-4F1906DAF47A}"/>
          </ac:grpSpMkLst>
        </pc:grpChg>
        <pc:cxnChg chg="mod">
          <ac:chgData name="Tomer Lior" userId="0b0ef5ff-ab67-4385-9f92-8f37730a0874" providerId="ADAL" clId="{1CE5172C-47D0-4FC6-B41D-5E1C85BEFAE3}" dt="2021-10-17T11:34:38.758" v="1915" actId="14100"/>
          <ac:cxnSpMkLst>
            <pc:docMk/>
            <pc:sldMk cId="3625574232" sldId="297"/>
            <ac:cxnSpMk id="24" creationId="{8B34958D-4A4A-49DE-B2EC-7EFB26453E2F}"/>
          </ac:cxnSpMkLst>
        </pc:cxnChg>
        <pc:cxnChg chg="del mod topLvl">
          <ac:chgData name="Tomer Lior" userId="0b0ef5ff-ab67-4385-9f92-8f37730a0874" providerId="ADAL" clId="{1CE5172C-47D0-4FC6-B41D-5E1C85BEFAE3}" dt="2021-10-17T11:35:18.576" v="1930" actId="478"/>
          <ac:cxnSpMkLst>
            <pc:docMk/>
            <pc:sldMk cId="3625574232" sldId="297"/>
            <ac:cxnSpMk id="27" creationId="{96D275EA-B220-4013-B09A-425FDE1BA1EB}"/>
          </ac:cxnSpMkLst>
        </pc:cxnChg>
        <pc:cxnChg chg="mod">
          <ac:chgData name="Tomer Lior" userId="0b0ef5ff-ab67-4385-9f92-8f37730a0874" providerId="ADAL" clId="{1CE5172C-47D0-4FC6-B41D-5E1C85BEFAE3}" dt="2021-10-17T11:35:14.038" v="1928" actId="1076"/>
          <ac:cxnSpMkLst>
            <pc:docMk/>
            <pc:sldMk cId="3625574232" sldId="297"/>
            <ac:cxnSpMk id="31" creationId="{6C7E2602-14EE-45E7-BDB9-9818927F8351}"/>
          </ac:cxnSpMkLst>
        </pc:cxnChg>
        <pc:cxnChg chg="del">
          <ac:chgData name="Tomer Lior" userId="0b0ef5ff-ab67-4385-9f92-8f37730a0874" providerId="ADAL" clId="{1CE5172C-47D0-4FC6-B41D-5E1C85BEFAE3}" dt="2021-10-17T11:34:57.684" v="1920" actId="478"/>
          <ac:cxnSpMkLst>
            <pc:docMk/>
            <pc:sldMk cId="3625574232" sldId="297"/>
            <ac:cxnSpMk id="33" creationId="{5B4C254E-1DDF-44E5-9B85-82DBAB4DC23C}"/>
          </ac:cxnSpMkLst>
        </pc:cxnChg>
        <pc:cxnChg chg="del">
          <ac:chgData name="Tomer Lior" userId="0b0ef5ff-ab67-4385-9f92-8f37730a0874" providerId="ADAL" clId="{1CE5172C-47D0-4FC6-B41D-5E1C85BEFAE3}" dt="2021-10-17T11:34:56.154" v="1919" actId="478"/>
          <ac:cxnSpMkLst>
            <pc:docMk/>
            <pc:sldMk cId="3625574232" sldId="297"/>
            <ac:cxnSpMk id="36" creationId="{FC4CE337-6561-4109-AA7E-F935FC29F642}"/>
          </ac:cxnSpMkLst>
        </pc:cxnChg>
      </pc:sldChg>
      <pc:sldChg chg="addSp delSp modSp mod delAnim delCm modNotesTx">
        <pc:chgData name="Tomer Lior" userId="0b0ef5ff-ab67-4385-9f92-8f37730a0874" providerId="ADAL" clId="{1CE5172C-47D0-4FC6-B41D-5E1C85BEFAE3}" dt="2021-10-17T13:45:45.678" v="3946" actId="207"/>
        <pc:sldMkLst>
          <pc:docMk/>
          <pc:sldMk cId="195234324" sldId="298"/>
        </pc:sldMkLst>
        <pc:spChg chg="add del mod">
          <ac:chgData name="Tomer Lior" userId="0b0ef5ff-ab67-4385-9f92-8f37730a0874" providerId="ADAL" clId="{1CE5172C-47D0-4FC6-B41D-5E1C85BEFAE3}" dt="2021-10-17T13:38:16.577" v="3828" actId="478"/>
          <ac:spMkLst>
            <pc:docMk/>
            <pc:sldMk cId="195234324" sldId="298"/>
            <ac:spMk id="4" creationId="{44B6646A-E58A-4C45-9610-C09478D8C637}"/>
          </ac:spMkLst>
        </pc:spChg>
        <pc:spChg chg="add del mod">
          <ac:chgData name="Tomer Lior" userId="0b0ef5ff-ab67-4385-9f92-8f37730a0874" providerId="ADAL" clId="{1CE5172C-47D0-4FC6-B41D-5E1C85BEFAE3}" dt="2021-10-17T13:44:57.273" v="3932" actId="478"/>
          <ac:spMkLst>
            <pc:docMk/>
            <pc:sldMk cId="195234324" sldId="298"/>
            <ac:spMk id="5" creationId="{F785E99C-4503-45DF-B8D5-9E25FAF51EC5}"/>
          </ac:spMkLst>
        </pc:spChg>
        <pc:spChg chg="del mod">
          <ac:chgData name="Tomer Lior" userId="0b0ef5ff-ab67-4385-9f92-8f37730a0874" providerId="ADAL" clId="{1CE5172C-47D0-4FC6-B41D-5E1C85BEFAE3}" dt="2021-10-17T13:38:47.732" v="3833" actId="478"/>
          <ac:spMkLst>
            <pc:docMk/>
            <pc:sldMk cId="195234324" sldId="298"/>
            <ac:spMk id="18" creationId="{DC8A679E-AEAF-47D8-96AC-54A955F3A9DA}"/>
          </ac:spMkLst>
        </pc:spChg>
        <pc:spChg chg="mod">
          <ac:chgData name="Tomer Lior" userId="0b0ef5ff-ab67-4385-9f92-8f37730a0874" providerId="ADAL" clId="{1CE5172C-47D0-4FC6-B41D-5E1C85BEFAE3}" dt="2021-10-17T13:35:44.321" v="3805" actId="1036"/>
          <ac:spMkLst>
            <pc:docMk/>
            <pc:sldMk cId="195234324" sldId="298"/>
            <ac:spMk id="26" creationId="{E53DF643-6915-4DD9-AB69-2217892135A6}"/>
          </ac:spMkLst>
        </pc:spChg>
        <pc:spChg chg="mod">
          <ac:chgData name="Tomer Lior" userId="0b0ef5ff-ab67-4385-9f92-8f37730a0874" providerId="ADAL" clId="{1CE5172C-47D0-4FC6-B41D-5E1C85BEFAE3}" dt="2021-10-17T13:35:44.321" v="3805" actId="1036"/>
          <ac:spMkLst>
            <pc:docMk/>
            <pc:sldMk cId="195234324" sldId="298"/>
            <ac:spMk id="27" creationId="{4C9B4649-8E2F-401E-9D4F-5C265EA664C3}"/>
          </ac:spMkLst>
        </pc:spChg>
        <pc:spChg chg="mod">
          <ac:chgData name="Tomer Lior" userId="0b0ef5ff-ab67-4385-9f92-8f37730a0874" providerId="ADAL" clId="{1CE5172C-47D0-4FC6-B41D-5E1C85BEFAE3}" dt="2021-10-17T13:35:44.321" v="3805" actId="1036"/>
          <ac:spMkLst>
            <pc:docMk/>
            <pc:sldMk cId="195234324" sldId="298"/>
            <ac:spMk id="28" creationId="{8C5A49CD-6DEA-4D5B-ABED-48A89618CBE6}"/>
          </ac:spMkLst>
        </pc:spChg>
        <pc:spChg chg="add mod">
          <ac:chgData name="Tomer Lior" userId="0b0ef5ff-ab67-4385-9f92-8f37730a0874" providerId="ADAL" clId="{1CE5172C-47D0-4FC6-B41D-5E1C85BEFAE3}" dt="2021-10-17T13:45:45.678" v="3946" actId="207"/>
          <ac:spMkLst>
            <pc:docMk/>
            <pc:sldMk cId="195234324" sldId="298"/>
            <ac:spMk id="32" creationId="{E59B4C48-79C4-448D-85E3-8F720A10CEAC}"/>
          </ac:spMkLst>
        </pc:spChg>
        <pc:spChg chg="add mod">
          <ac:chgData name="Tomer Lior" userId="0b0ef5ff-ab67-4385-9f92-8f37730a0874" providerId="ADAL" clId="{1CE5172C-47D0-4FC6-B41D-5E1C85BEFAE3}" dt="2021-10-17T13:38:31.813" v="3829"/>
          <ac:spMkLst>
            <pc:docMk/>
            <pc:sldMk cId="195234324" sldId="298"/>
            <ac:spMk id="33" creationId="{E822C992-2133-4512-AEF9-8694EB8A4E03}"/>
          </ac:spMkLst>
        </pc:spChg>
        <pc:spChg chg="add mod">
          <ac:chgData name="Tomer Lior" userId="0b0ef5ff-ab67-4385-9f92-8f37730a0874" providerId="ADAL" clId="{1CE5172C-47D0-4FC6-B41D-5E1C85BEFAE3}" dt="2021-10-17T13:38:31.813" v="3829"/>
          <ac:spMkLst>
            <pc:docMk/>
            <pc:sldMk cId="195234324" sldId="298"/>
            <ac:spMk id="34" creationId="{743A17AF-E566-4015-ABAB-865ADA74BD86}"/>
          </ac:spMkLst>
        </pc:spChg>
        <pc:spChg chg="mod">
          <ac:chgData name="Tomer Lior" userId="0b0ef5ff-ab67-4385-9f92-8f37730a0874" providerId="ADAL" clId="{1CE5172C-47D0-4FC6-B41D-5E1C85BEFAE3}" dt="2021-10-17T13:38:31.813" v="3829"/>
          <ac:spMkLst>
            <pc:docMk/>
            <pc:sldMk cId="195234324" sldId="298"/>
            <ac:spMk id="36" creationId="{4F89BBA3-C953-49FE-871F-C0C25233B314}"/>
          </ac:spMkLst>
        </pc:spChg>
        <pc:spChg chg="mod">
          <ac:chgData name="Tomer Lior" userId="0b0ef5ff-ab67-4385-9f92-8f37730a0874" providerId="ADAL" clId="{1CE5172C-47D0-4FC6-B41D-5E1C85BEFAE3}" dt="2021-10-17T13:38:31.813" v="3829"/>
          <ac:spMkLst>
            <pc:docMk/>
            <pc:sldMk cId="195234324" sldId="298"/>
            <ac:spMk id="37" creationId="{5400B378-F7EA-4A61-9A26-3EFF781E0B12}"/>
          </ac:spMkLst>
        </pc:spChg>
        <pc:spChg chg="mod">
          <ac:chgData name="Tomer Lior" userId="0b0ef5ff-ab67-4385-9f92-8f37730a0874" providerId="ADAL" clId="{1CE5172C-47D0-4FC6-B41D-5E1C85BEFAE3}" dt="2021-10-17T13:38:31.813" v="3829"/>
          <ac:spMkLst>
            <pc:docMk/>
            <pc:sldMk cId="195234324" sldId="298"/>
            <ac:spMk id="38" creationId="{E7DAC540-37CD-40BB-9E9B-7DA8015A71AF}"/>
          </ac:spMkLst>
        </pc:spChg>
        <pc:spChg chg="mod">
          <ac:chgData name="Tomer Lior" userId="0b0ef5ff-ab67-4385-9f92-8f37730a0874" providerId="ADAL" clId="{1CE5172C-47D0-4FC6-B41D-5E1C85BEFAE3}" dt="2021-10-17T13:38:31.813" v="3829"/>
          <ac:spMkLst>
            <pc:docMk/>
            <pc:sldMk cId="195234324" sldId="298"/>
            <ac:spMk id="39" creationId="{95836439-C990-47D8-92E0-1FA2866737F2}"/>
          </ac:spMkLst>
        </pc:spChg>
        <pc:spChg chg="mod">
          <ac:chgData name="Tomer Lior" userId="0b0ef5ff-ab67-4385-9f92-8f37730a0874" providerId="ADAL" clId="{1CE5172C-47D0-4FC6-B41D-5E1C85BEFAE3}" dt="2021-10-17T13:38:31.813" v="3829"/>
          <ac:spMkLst>
            <pc:docMk/>
            <pc:sldMk cId="195234324" sldId="298"/>
            <ac:spMk id="40" creationId="{BC342107-46E9-4768-A28A-F16767C57B9F}"/>
          </ac:spMkLst>
        </pc:spChg>
        <pc:spChg chg="mod">
          <ac:chgData name="Tomer Lior" userId="0b0ef5ff-ab67-4385-9f92-8f37730a0874" providerId="ADAL" clId="{1CE5172C-47D0-4FC6-B41D-5E1C85BEFAE3}" dt="2021-10-17T13:38:31.813" v="3829"/>
          <ac:spMkLst>
            <pc:docMk/>
            <pc:sldMk cId="195234324" sldId="298"/>
            <ac:spMk id="42" creationId="{888D01A1-76AD-4D3A-81E6-1144B28FAD47}"/>
          </ac:spMkLst>
        </pc:spChg>
        <pc:spChg chg="mod">
          <ac:chgData name="Tomer Lior" userId="0b0ef5ff-ab67-4385-9f92-8f37730a0874" providerId="ADAL" clId="{1CE5172C-47D0-4FC6-B41D-5E1C85BEFAE3}" dt="2021-10-17T13:38:31.813" v="3829"/>
          <ac:spMkLst>
            <pc:docMk/>
            <pc:sldMk cId="195234324" sldId="298"/>
            <ac:spMk id="43" creationId="{186C6C6F-760E-42B5-B671-9E4BB373E67C}"/>
          </ac:spMkLst>
        </pc:spChg>
        <pc:spChg chg="mod">
          <ac:chgData name="Tomer Lior" userId="0b0ef5ff-ab67-4385-9f92-8f37730a0874" providerId="ADAL" clId="{1CE5172C-47D0-4FC6-B41D-5E1C85BEFAE3}" dt="2021-10-17T13:38:12.667" v="3826" actId="1076"/>
          <ac:spMkLst>
            <pc:docMk/>
            <pc:sldMk cId="195234324" sldId="298"/>
            <ac:spMk id="349" creationId="{00000000-0000-0000-0000-000000000000}"/>
          </ac:spMkLst>
        </pc:spChg>
        <pc:spChg chg="del mod">
          <ac:chgData name="Tomer Lior" userId="0b0ef5ff-ab67-4385-9f92-8f37730a0874" providerId="ADAL" clId="{1CE5172C-47D0-4FC6-B41D-5E1C85BEFAE3}" dt="2021-10-17T13:38:14.130" v="3827" actId="478"/>
          <ac:spMkLst>
            <pc:docMk/>
            <pc:sldMk cId="195234324" sldId="298"/>
            <ac:spMk id="350" creationId="{00000000-0000-0000-0000-000000000000}"/>
          </ac:spMkLst>
        </pc:spChg>
        <pc:spChg chg="del mod">
          <ac:chgData name="Tomer Lior" userId="0b0ef5ff-ab67-4385-9f92-8f37730a0874" providerId="ADAL" clId="{1CE5172C-47D0-4FC6-B41D-5E1C85BEFAE3}" dt="2021-10-17T13:38:09.533" v="3824" actId="478"/>
          <ac:spMkLst>
            <pc:docMk/>
            <pc:sldMk cId="195234324" sldId="298"/>
            <ac:spMk id="351" creationId="{00000000-0000-0000-0000-000000000000}"/>
          </ac:spMkLst>
        </pc:spChg>
        <pc:spChg chg="del mod">
          <ac:chgData name="Tomer Lior" userId="0b0ef5ff-ab67-4385-9f92-8f37730a0874" providerId="ADAL" clId="{1CE5172C-47D0-4FC6-B41D-5E1C85BEFAE3}" dt="2021-10-17T13:38:08.899" v="3823" actId="478"/>
          <ac:spMkLst>
            <pc:docMk/>
            <pc:sldMk cId="195234324" sldId="298"/>
            <ac:spMk id="352" creationId="{00000000-0000-0000-0000-000000000000}"/>
          </ac:spMkLst>
        </pc:spChg>
        <pc:grpChg chg="del mod">
          <ac:chgData name="Tomer Lior" userId="0b0ef5ff-ab67-4385-9f92-8f37730a0874" providerId="ADAL" clId="{1CE5172C-47D0-4FC6-B41D-5E1C85BEFAE3}" dt="2021-10-17T13:38:14.130" v="3827" actId="478"/>
          <ac:grpSpMkLst>
            <pc:docMk/>
            <pc:sldMk cId="195234324" sldId="298"/>
            <ac:grpSpMk id="11" creationId="{CFD7CCA5-BFD7-41CF-99E1-A16C3ED1A39F}"/>
          </ac:grpSpMkLst>
        </pc:grpChg>
        <pc:grpChg chg="del">
          <ac:chgData name="Tomer Lior" userId="0b0ef5ff-ab67-4385-9f92-8f37730a0874" providerId="ADAL" clId="{1CE5172C-47D0-4FC6-B41D-5E1C85BEFAE3}" dt="2021-10-17T13:34:52.135" v="3706" actId="478"/>
          <ac:grpSpMkLst>
            <pc:docMk/>
            <pc:sldMk cId="195234324" sldId="298"/>
            <ac:grpSpMk id="22" creationId="{CFAB8D97-B88D-4F83-8133-E3BF125A04FB}"/>
          </ac:grpSpMkLst>
        </pc:grpChg>
        <pc:grpChg chg="del mod">
          <ac:chgData name="Tomer Lior" userId="0b0ef5ff-ab67-4385-9f92-8f37730a0874" providerId="ADAL" clId="{1CE5172C-47D0-4FC6-B41D-5E1C85BEFAE3}" dt="2021-10-17T13:38:40.342" v="3832" actId="478"/>
          <ac:grpSpMkLst>
            <pc:docMk/>
            <pc:sldMk cId="195234324" sldId="298"/>
            <ac:grpSpMk id="25" creationId="{49C0D17D-2726-4F19-8E3C-A1177E7EC91C}"/>
          </ac:grpSpMkLst>
        </pc:grpChg>
        <pc:grpChg chg="del">
          <ac:chgData name="Tomer Lior" userId="0b0ef5ff-ab67-4385-9f92-8f37730a0874" providerId="ADAL" clId="{1CE5172C-47D0-4FC6-B41D-5E1C85BEFAE3}" dt="2021-10-17T13:34:31.631" v="3700" actId="478"/>
          <ac:grpSpMkLst>
            <pc:docMk/>
            <pc:sldMk cId="195234324" sldId="298"/>
            <ac:grpSpMk id="29" creationId="{9DDB7577-4FD3-4853-B2F8-9E32E94987CA}"/>
          </ac:grpSpMkLst>
        </pc:grpChg>
        <pc:grpChg chg="add mod">
          <ac:chgData name="Tomer Lior" userId="0b0ef5ff-ab67-4385-9f92-8f37730a0874" providerId="ADAL" clId="{1CE5172C-47D0-4FC6-B41D-5E1C85BEFAE3}" dt="2021-10-17T13:38:31.813" v="3829"/>
          <ac:grpSpMkLst>
            <pc:docMk/>
            <pc:sldMk cId="195234324" sldId="298"/>
            <ac:grpSpMk id="35" creationId="{458CCEF8-C509-4945-BFF3-5408EE9E6E80}"/>
          </ac:grpSpMkLst>
        </pc:grpChg>
        <pc:grpChg chg="mod">
          <ac:chgData name="Tomer Lior" userId="0b0ef5ff-ab67-4385-9f92-8f37730a0874" providerId="ADAL" clId="{1CE5172C-47D0-4FC6-B41D-5E1C85BEFAE3}" dt="2021-10-17T13:38:31.813" v="3829"/>
          <ac:grpSpMkLst>
            <pc:docMk/>
            <pc:sldMk cId="195234324" sldId="298"/>
            <ac:grpSpMk id="41" creationId="{048A21A7-FE4A-4BE7-B9CB-0622A384103A}"/>
          </ac:grpSpMkLst>
        </pc:grpChg>
        <pc:picChg chg="add del mod">
          <ac:chgData name="Tomer Lior" userId="0b0ef5ff-ab67-4385-9f92-8f37730a0874" providerId="ADAL" clId="{1CE5172C-47D0-4FC6-B41D-5E1C85BEFAE3}" dt="2021-10-17T13:39:07.091" v="3838" actId="478"/>
          <ac:picMkLst>
            <pc:docMk/>
            <pc:sldMk cId="195234324" sldId="298"/>
            <ac:picMk id="8194" creationId="{EB14F884-8AC0-425E-BED7-34BABB44FD72}"/>
          </ac:picMkLst>
        </pc:picChg>
        <pc:picChg chg="add mod">
          <ac:chgData name="Tomer Lior" userId="0b0ef5ff-ab67-4385-9f92-8f37730a0874" providerId="ADAL" clId="{1CE5172C-47D0-4FC6-B41D-5E1C85BEFAE3}" dt="2021-10-17T13:45:15.156" v="3938" actId="208"/>
          <ac:picMkLst>
            <pc:docMk/>
            <pc:sldMk cId="195234324" sldId="298"/>
            <ac:picMk id="8196" creationId="{A85F7BDD-994F-4508-932E-A42667F89102}"/>
          </ac:picMkLst>
        </pc:picChg>
      </pc:sldChg>
      <pc:sldChg chg="del">
        <pc:chgData name="Tomer Lior" userId="0b0ef5ff-ab67-4385-9f92-8f37730a0874" providerId="ADAL" clId="{1CE5172C-47D0-4FC6-B41D-5E1C85BEFAE3}" dt="2021-10-17T14:17:19.311" v="4821" actId="47"/>
        <pc:sldMkLst>
          <pc:docMk/>
          <pc:sldMk cId="3060557738" sldId="299"/>
        </pc:sldMkLst>
      </pc:sldChg>
      <pc:sldChg chg="modSp del mod ord">
        <pc:chgData name="Tomer Lior" userId="0b0ef5ff-ab67-4385-9f92-8f37730a0874" providerId="ADAL" clId="{1CE5172C-47D0-4FC6-B41D-5E1C85BEFAE3}" dt="2021-10-17T14:04:42.166" v="4361" actId="47"/>
        <pc:sldMkLst>
          <pc:docMk/>
          <pc:sldMk cId="153501572" sldId="319"/>
        </pc:sldMkLst>
        <pc:spChg chg="mod">
          <ac:chgData name="Tomer Lior" userId="0b0ef5ff-ab67-4385-9f92-8f37730a0874" providerId="ADAL" clId="{1CE5172C-47D0-4FC6-B41D-5E1C85BEFAE3}" dt="2021-10-17T11:26:05.224" v="1812" actId="1076"/>
          <ac:spMkLst>
            <pc:docMk/>
            <pc:sldMk cId="153501572" sldId="319"/>
            <ac:spMk id="4" creationId="{0319911B-0F05-4A5D-BB82-196CF9B56722}"/>
          </ac:spMkLst>
        </pc:spChg>
        <pc:spChg chg="mod">
          <ac:chgData name="Tomer Lior" userId="0b0ef5ff-ab67-4385-9f92-8f37730a0874" providerId="ADAL" clId="{1CE5172C-47D0-4FC6-B41D-5E1C85BEFAE3}" dt="2021-10-17T11:26:09.823" v="1813" actId="1076"/>
          <ac:spMkLst>
            <pc:docMk/>
            <pc:sldMk cId="153501572" sldId="319"/>
            <ac:spMk id="5" creationId="{D77E5A46-5ABE-49E5-AE61-D3528E3E102A}"/>
          </ac:spMkLst>
        </pc:spChg>
      </pc:sldChg>
      <pc:sldChg chg="modSp add mod modNotesTx">
        <pc:chgData name="Tomer Lior" userId="0b0ef5ff-ab67-4385-9f92-8f37730a0874" providerId="ADAL" clId="{1CE5172C-47D0-4FC6-B41D-5E1C85BEFAE3}" dt="2021-10-17T13:10:41.080" v="2987"/>
        <pc:sldMkLst>
          <pc:docMk/>
          <pc:sldMk cId="1835710941" sldId="320"/>
        </pc:sldMkLst>
        <pc:spChg chg="mod">
          <ac:chgData name="Tomer Lior" userId="0b0ef5ff-ab67-4385-9f92-8f37730a0874" providerId="ADAL" clId="{1CE5172C-47D0-4FC6-B41D-5E1C85BEFAE3}" dt="2021-10-17T10:56:38.091" v="1027" actId="207"/>
          <ac:spMkLst>
            <pc:docMk/>
            <pc:sldMk cId="1835710941" sldId="320"/>
            <ac:spMk id="19" creationId="{FCB40179-4BA3-4066-8E1A-EFED1A9B2785}"/>
          </ac:spMkLst>
        </pc:spChg>
        <pc:spChg chg="mod">
          <ac:chgData name="Tomer Lior" userId="0b0ef5ff-ab67-4385-9f92-8f37730a0874" providerId="ADAL" clId="{1CE5172C-47D0-4FC6-B41D-5E1C85BEFAE3}" dt="2021-10-17T10:54:45.384" v="917" actId="207"/>
          <ac:spMkLst>
            <pc:docMk/>
            <pc:sldMk cId="1835710941" sldId="320"/>
            <ac:spMk id="21" creationId="{AFD15D6F-0ECB-4CE2-BCBF-ED8C80B0C508}"/>
          </ac:spMkLst>
        </pc:spChg>
        <pc:spChg chg="mod">
          <ac:chgData name="Tomer Lior" userId="0b0ef5ff-ab67-4385-9f92-8f37730a0874" providerId="ADAL" clId="{1CE5172C-47D0-4FC6-B41D-5E1C85BEFAE3}" dt="2021-10-17T13:10:41.080" v="2987"/>
          <ac:spMkLst>
            <pc:docMk/>
            <pc:sldMk cId="1835710941" sldId="320"/>
            <ac:spMk id="22" creationId="{EE06D3D3-FDFF-4633-9EFF-CC3369CA74D3}"/>
          </ac:spMkLst>
        </pc:spChg>
        <pc:spChg chg="mod">
          <ac:chgData name="Tomer Lior" userId="0b0ef5ff-ab67-4385-9f92-8f37730a0874" providerId="ADAL" clId="{1CE5172C-47D0-4FC6-B41D-5E1C85BEFAE3}" dt="2021-10-17T10:54:55.483" v="919" actId="108"/>
          <ac:spMkLst>
            <pc:docMk/>
            <pc:sldMk cId="1835710941" sldId="320"/>
            <ac:spMk id="244" creationId="{00000000-0000-0000-0000-000000000000}"/>
          </ac:spMkLst>
        </pc:spChg>
        <pc:cxnChg chg="mod">
          <ac:chgData name="Tomer Lior" userId="0b0ef5ff-ab67-4385-9f92-8f37730a0874" providerId="ADAL" clId="{1CE5172C-47D0-4FC6-B41D-5E1C85BEFAE3}" dt="2021-10-17T10:54:51.077" v="918" actId="14100"/>
          <ac:cxnSpMkLst>
            <pc:docMk/>
            <pc:sldMk cId="1835710941" sldId="320"/>
            <ac:cxnSpMk id="243" creationId="{00000000-0000-0000-0000-000000000000}"/>
          </ac:cxnSpMkLst>
        </pc:cxnChg>
      </pc:sldChg>
      <pc:sldChg chg="modSp add mod ord modNotesTx">
        <pc:chgData name="Tomer Lior" userId="0b0ef5ff-ab67-4385-9f92-8f37730a0874" providerId="ADAL" clId="{1CE5172C-47D0-4FC6-B41D-5E1C85BEFAE3}" dt="2021-10-17T13:10:43.811" v="2988"/>
        <pc:sldMkLst>
          <pc:docMk/>
          <pc:sldMk cId="398119126" sldId="321"/>
        </pc:sldMkLst>
        <pc:spChg chg="mod">
          <ac:chgData name="Tomer Lior" userId="0b0ef5ff-ab67-4385-9f92-8f37730a0874" providerId="ADAL" clId="{1CE5172C-47D0-4FC6-B41D-5E1C85BEFAE3}" dt="2021-10-17T10:57:01.093" v="1035" actId="113"/>
          <ac:spMkLst>
            <pc:docMk/>
            <pc:sldMk cId="398119126" sldId="321"/>
            <ac:spMk id="21" creationId="{AFD15D6F-0ECB-4CE2-BCBF-ED8C80B0C508}"/>
          </ac:spMkLst>
        </pc:spChg>
        <pc:spChg chg="mod">
          <ac:chgData name="Tomer Lior" userId="0b0ef5ff-ab67-4385-9f92-8f37730a0874" providerId="ADAL" clId="{1CE5172C-47D0-4FC6-B41D-5E1C85BEFAE3}" dt="2021-10-17T13:10:43.811" v="2988"/>
          <ac:spMkLst>
            <pc:docMk/>
            <pc:sldMk cId="398119126" sldId="321"/>
            <ac:spMk id="22" creationId="{EE06D3D3-FDFF-4633-9EFF-CC3369CA74D3}"/>
          </ac:spMkLst>
        </pc:spChg>
        <pc:spChg chg="mod">
          <ac:chgData name="Tomer Lior" userId="0b0ef5ff-ab67-4385-9f92-8f37730a0874" providerId="ADAL" clId="{1CE5172C-47D0-4FC6-B41D-5E1C85BEFAE3}" dt="2021-10-17T11:30:19.590" v="1833" actId="108"/>
          <ac:spMkLst>
            <pc:docMk/>
            <pc:sldMk cId="398119126" sldId="321"/>
            <ac:spMk id="246" creationId="{00000000-0000-0000-0000-000000000000}"/>
          </ac:spMkLst>
        </pc:spChg>
        <pc:spChg chg="mod">
          <ac:chgData name="Tomer Lior" userId="0b0ef5ff-ab67-4385-9f92-8f37730a0874" providerId="ADAL" clId="{1CE5172C-47D0-4FC6-B41D-5E1C85BEFAE3}" dt="2021-10-17T10:57:09.392" v="1038" actId="1076"/>
          <ac:spMkLst>
            <pc:docMk/>
            <pc:sldMk cId="398119126" sldId="321"/>
            <ac:spMk id="250" creationId="{00000000-0000-0000-0000-000000000000}"/>
          </ac:spMkLst>
        </pc:spChg>
        <pc:cxnChg chg="mod">
          <ac:chgData name="Tomer Lior" userId="0b0ef5ff-ab67-4385-9f92-8f37730a0874" providerId="ADAL" clId="{1CE5172C-47D0-4FC6-B41D-5E1C85BEFAE3}" dt="2021-10-17T10:56:52.974" v="1032" actId="14100"/>
          <ac:cxnSpMkLst>
            <pc:docMk/>
            <pc:sldMk cId="398119126" sldId="321"/>
            <ac:cxnSpMk id="243" creationId="{00000000-0000-0000-0000-000000000000}"/>
          </ac:cxnSpMkLst>
        </pc:cxnChg>
      </pc:sldChg>
      <pc:sldChg chg="addSp delSp modSp add del mod ord delAnim">
        <pc:chgData name="Tomer Lior" userId="0b0ef5ff-ab67-4385-9f92-8f37730a0874" providerId="ADAL" clId="{1CE5172C-47D0-4FC6-B41D-5E1C85BEFAE3}" dt="2021-10-17T11:04:43.694" v="1621" actId="47"/>
        <pc:sldMkLst>
          <pc:docMk/>
          <pc:sldMk cId="99544904" sldId="322"/>
        </pc:sldMkLst>
        <pc:spChg chg="del">
          <ac:chgData name="Tomer Lior" userId="0b0ef5ff-ab67-4385-9f92-8f37730a0874" providerId="ADAL" clId="{1CE5172C-47D0-4FC6-B41D-5E1C85BEFAE3}" dt="2021-10-17T11:04:16.826" v="1607" actId="478"/>
          <ac:spMkLst>
            <pc:docMk/>
            <pc:sldMk cId="99544904" sldId="322"/>
            <ac:spMk id="2" creationId="{1E873BE4-419F-44AF-8ED0-D5A73BE61F13}"/>
          </ac:spMkLst>
        </pc:spChg>
        <pc:spChg chg="add del mod">
          <ac:chgData name="Tomer Lior" userId="0b0ef5ff-ab67-4385-9f92-8f37730a0874" providerId="ADAL" clId="{1CE5172C-47D0-4FC6-B41D-5E1C85BEFAE3}" dt="2021-10-17T11:04:18.413" v="1608" actId="478"/>
          <ac:spMkLst>
            <pc:docMk/>
            <pc:sldMk cId="99544904" sldId="322"/>
            <ac:spMk id="4" creationId="{48D16AFE-E4A4-49C8-B53A-BD46218F7B17}"/>
          </ac:spMkLst>
        </pc:spChg>
        <pc:spChg chg="mod">
          <ac:chgData name="Tomer Lior" userId="0b0ef5ff-ab67-4385-9f92-8f37730a0874" providerId="ADAL" clId="{1CE5172C-47D0-4FC6-B41D-5E1C85BEFAE3}" dt="2021-10-17T11:04:22.235" v="1609" actId="1076"/>
          <ac:spMkLst>
            <pc:docMk/>
            <pc:sldMk cId="99544904" sldId="322"/>
            <ac:spMk id="11" creationId="{B6E40081-788E-4885-A99A-6673C2E274B1}"/>
          </ac:spMkLst>
        </pc:spChg>
      </pc:sldChg>
      <pc:sldChg chg="addSp delSp modSp new mod">
        <pc:chgData name="Tomer Lior" userId="0b0ef5ff-ab67-4385-9f92-8f37730a0874" providerId="ADAL" clId="{1CE5172C-47D0-4FC6-B41D-5E1C85BEFAE3}" dt="2021-10-17T11:11:18.856" v="1666" actId="1076"/>
        <pc:sldMkLst>
          <pc:docMk/>
          <pc:sldMk cId="2048790331" sldId="323"/>
        </pc:sldMkLst>
        <pc:spChg chg="mod">
          <ac:chgData name="Tomer Lior" userId="0b0ef5ff-ab67-4385-9f92-8f37730a0874" providerId="ADAL" clId="{1CE5172C-47D0-4FC6-B41D-5E1C85BEFAE3}" dt="2021-10-17T11:06:43.359" v="1660" actId="20577"/>
          <ac:spMkLst>
            <pc:docMk/>
            <pc:sldMk cId="2048790331" sldId="323"/>
            <ac:spMk id="2" creationId="{A8CB1479-329B-44CE-A465-AA80F2E1F083}"/>
          </ac:spMkLst>
        </pc:spChg>
        <pc:spChg chg="mod">
          <ac:chgData name="Tomer Lior" userId="0b0ef5ff-ab67-4385-9f92-8f37730a0874" providerId="ADAL" clId="{1CE5172C-47D0-4FC6-B41D-5E1C85BEFAE3}" dt="2021-10-17T11:06:03.549" v="1650" actId="20577"/>
          <ac:spMkLst>
            <pc:docMk/>
            <pc:sldMk cId="2048790331" sldId="323"/>
            <ac:spMk id="3" creationId="{92FC0AE1-F487-4DAA-8892-F57B9BB56BCE}"/>
          </ac:spMkLst>
        </pc:spChg>
        <pc:spChg chg="del">
          <ac:chgData name="Tomer Lior" userId="0b0ef5ff-ab67-4385-9f92-8f37730a0874" providerId="ADAL" clId="{1CE5172C-47D0-4FC6-B41D-5E1C85BEFAE3}" dt="2021-10-17T11:04:41.305" v="1619" actId="478"/>
          <ac:spMkLst>
            <pc:docMk/>
            <pc:sldMk cId="2048790331" sldId="323"/>
            <ac:spMk id="4" creationId="{9B057415-BCD7-4105-94F7-8C2CAD322B9F}"/>
          </ac:spMkLst>
        </pc:spChg>
        <pc:spChg chg="add del mod">
          <ac:chgData name="Tomer Lior" userId="0b0ef5ff-ab67-4385-9f92-8f37730a0874" providerId="ADAL" clId="{1CE5172C-47D0-4FC6-B41D-5E1C85BEFAE3}" dt="2021-10-17T11:04:39.179" v="1618"/>
          <ac:spMkLst>
            <pc:docMk/>
            <pc:sldMk cId="2048790331" sldId="323"/>
            <ac:spMk id="5" creationId="{C8647F46-669B-4C03-A2A8-98F46BCA1EE5}"/>
          </ac:spMkLst>
        </pc:spChg>
        <pc:spChg chg="mod">
          <ac:chgData name="Tomer Lior" userId="0b0ef5ff-ab67-4385-9f92-8f37730a0874" providerId="ADAL" clId="{1CE5172C-47D0-4FC6-B41D-5E1C85BEFAE3}" dt="2021-10-17T11:04:38.351" v="1617"/>
          <ac:spMkLst>
            <pc:docMk/>
            <pc:sldMk cId="2048790331" sldId="323"/>
            <ac:spMk id="7" creationId="{2A99BEE5-9825-4D3A-BA8E-B3A3C5372970}"/>
          </ac:spMkLst>
        </pc:spChg>
        <pc:spChg chg="mod">
          <ac:chgData name="Tomer Lior" userId="0b0ef5ff-ab67-4385-9f92-8f37730a0874" providerId="ADAL" clId="{1CE5172C-47D0-4FC6-B41D-5E1C85BEFAE3}" dt="2021-10-17T11:04:38.351" v="1617"/>
          <ac:spMkLst>
            <pc:docMk/>
            <pc:sldMk cId="2048790331" sldId="323"/>
            <ac:spMk id="8" creationId="{3A667184-D273-478F-9B8C-8C6022130149}"/>
          </ac:spMkLst>
        </pc:spChg>
        <pc:spChg chg="mod">
          <ac:chgData name="Tomer Lior" userId="0b0ef5ff-ab67-4385-9f92-8f37730a0874" providerId="ADAL" clId="{1CE5172C-47D0-4FC6-B41D-5E1C85BEFAE3}" dt="2021-10-17T11:04:38.351" v="1617"/>
          <ac:spMkLst>
            <pc:docMk/>
            <pc:sldMk cId="2048790331" sldId="323"/>
            <ac:spMk id="9" creationId="{974931E8-12FA-49BC-9237-37A5F742E1FC}"/>
          </ac:spMkLst>
        </pc:spChg>
        <pc:spChg chg="mod">
          <ac:chgData name="Tomer Lior" userId="0b0ef5ff-ab67-4385-9f92-8f37730a0874" providerId="ADAL" clId="{1CE5172C-47D0-4FC6-B41D-5E1C85BEFAE3}" dt="2021-10-17T11:04:38.351" v="1617"/>
          <ac:spMkLst>
            <pc:docMk/>
            <pc:sldMk cId="2048790331" sldId="323"/>
            <ac:spMk id="10" creationId="{9E23BA66-5125-43FE-94A2-1E4A081DC7D7}"/>
          </ac:spMkLst>
        </pc:spChg>
        <pc:spChg chg="mod">
          <ac:chgData name="Tomer Lior" userId="0b0ef5ff-ab67-4385-9f92-8f37730a0874" providerId="ADAL" clId="{1CE5172C-47D0-4FC6-B41D-5E1C85BEFAE3}" dt="2021-10-17T11:04:38.351" v="1617"/>
          <ac:spMkLst>
            <pc:docMk/>
            <pc:sldMk cId="2048790331" sldId="323"/>
            <ac:spMk id="11" creationId="{A2D7A789-0959-46A3-93DF-259260D4DD1A}"/>
          </ac:spMkLst>
        </pc:spChg>
        <pc:spChg chg="add mod">
          <ac:chgData name="Tomer Lior" userId="0b0ef5ff-ab67-4385-9f92-8f37730a0874" providerId="ADAL" clId="{1CE5172C-47D0-4FC6-B41D-5E1C85BEFAE3}" dt="2021-10-17T11:04:41.471" v="1620"/>
          <ac:spMkLst>
            <pc:docMk/>
            <pc:sldMk cId="2048790331" sldId="323"/>
            <ac:spMk id="12" creationId="{19C8288E-7412-4295-BA6C-ACF7FDA167E1}"/>
          </ac:spMkLst>
        </pc:spChg>
        <pc:spChg chg="mod">
          <ac:chgData name="Tomer Lior" userId="0b0ef5ff-ab67-4385-9f92-8f37730a0874" providerId="ADAL" clId="{1CE5172C-47D0-4FC6-B41D-5E1C85BEFAE3}" dt="2021-10-17T11:04:41.471" v="1620"/>
          <ac:spMkLst>
            <pc:docMk/>
            <pc:sldMk cId="2048790331" sldId="323"/>
            <ac:spMk id="14" creationId="{1755EF6D-2647-4C65-A194-97C9F94A5CFB}"/>
          </ac:spMkLst>
        </pc:spChg>
        <pc:spChg chg="mod">
          <ac:chgData name="Tomer Lior" userId="0b0ef5ff-ab67-4385-9f92-8f37730a0874" providerId="ADAL" clId="{1CE5172C-47D0-4FC6-B41D-5E1C85BEFAE3}" dt="2021-10-17T11:04:41.471" v="1620"/>
          <ac:spMkLst>
            <pc:docMk/>
            <pc:sldMk cId="2048790331" sldId="323"/>
            <ac:spMk id="15" creationId="{5DF5B568-F119-489B-A22D-E3F27408A86F}"/>
          </ac:spMkLst>
        </pc:spChg>
        <pc:spChg chg="mod">
          <ac:chgData name="Tomer Lior" userId="0b0ef5ff-ab67-4385-9f92-8f37730a0874" providerId="ADAL" clId="{1CE5172C-47D0-4FC6-B41D-5E1C85BEFAE3}" dt="2021-10-17T11:04:41.471" v="1620"/>
          <ac:spMkLst>
            <pc:docMk/>
            <pc:sldMk cId="2048790331" sldId="323"/>
            <ac:spMk id="16" creationId="{493BC7D2-CC93-4C14-BFBE-477154257989}"/>
          </ac:spMkLst>
        </pc:spChg>
        <pc:spChg chg="mod">
          <ac:chgData name="Tomer Lior" userId="0b0ef5ff-ab67-4385-9f92-8f37730a0874" providerId="ADAL" clId="{1CE5172C-47D0-4FC6-B41D-5E1C85BEFAE3}" dt="2021-10-17T11:04:41.471" v="1620"/>
          <ac:spMkLst>
            <pc:docMk/>
            <pc:sldMk cId="2048790331" sldId="323"/>
            <ac:spMk id="17" creationId="{1F8D5124-3459-43C7-9ABF-ADA89C697F41}"/>
          </ac:spMkLst>
        </pc:spChg>
        <pc:spChg chg="mod">
          <ac:chgData name="Tomer Lior" userId="0b0ef5ff-ab67-4385-9f92-8f37730a0874" providerId="ADAL" clId="{1CE5172C-47D0-4FC6-B41D-5E1C85BEFAE3}" dt="2021-10-17T11:04:41.471" v="1620"/>
          <ac:spMkLst>
            <pc:docMk/>
            <pc:sldMk cId="2048790331" sldId="323"/>
            <ac:spMk id="18" creationId="{4FED053C-F289-415B-AB70-17A2E58C3B99}"/>
          </ac:spMkLst>
        </pc:spChg>
        <pc:grpChg chg="add del mod">
          <ac:chgData name="Tomer Lior" userId="0b0ef5ff-ab67-4385-9f92-8f37730a0874" providerId="ADAL" clId="{1CE5172C-47D0-4FC6-B41D-5E1C85BEFAE3}" dt="2021-10-17T11:04:39.179" v="1618"/>
          <ac:grpSpMkLst>
            <pc:docMk/>
            <pc:sldMk cId="2048790331" sldId="323"/>
            <ac:grpSpMk id="6" creationId="{07B849BE-BACF-4D9B-BC3D-72CD924AD00C}"/>
          </ac:grpSpMkLst>
        </pc:grpChg>
        <pc:grpChg chg="add mod">
          <ac:chgData name="Tomer Lior" userId="0b0ef5ff-ab67-4385-9f92-8f37730a0874" providerId="ADAL" clId="{1CE5172C-47D0-4FC6-B41D-5E1C85BEFAE3}" dt="2021-10-17T11:04:41.471" v="1620"/>
          <ac:grpSpMkLst>
            <pc:docMk/>
            <pc:sldMk cId="2048790331" sldId="323"/>
            <ac:grpSpMk id="13" creationId="{E741E153-0986-4D18-8BF3-8C6C0DAB8726}"/>
          </ac:grpSpMkLst>
        </pc:grpChg>
        <pc:picChg chg="add mod">
          <ac:chgData name="Tomer Lior" userId="0b0ef5ff-ab67-4385-9f92-8f37730a0874" providerId="ADAL" clId="{1CE5172C-47D0-4FC6-B41D-5E1C85BEFAE3}" dt="2021-10-17T11:11:18.856" v="1666" actId="1076"/>
          <ac:picMkLst>
            <pc:docMk/>
            <pc:sldMk cId="2048790331" sldId="323"/>
            <ac:picMk id="20" creationId="{40727DD3-7E6C-4DA8-BDC4-9835293C8508}"/>
          </ac:picMkLst>
        </pc:picChg>
        <pc:picChg chg="add del">
          <ac:chgData name="Tomer Lior" userId="0b0ef5ff-ab67-4385-9f92-8f37730a0874" providerId="ADAL" clId="{1CE5172C-47D0-4FC6-B41D-5E1C85BEFAE3}" dt="2021-10-17T11:07:53.867" v="1662" actId="21"/>
          <ac:picMkLst>
            <pc:docMk/>
            <pc:sldMk cId="2048790331" sldId="323"/>
            <ac:picMk id="1026" creationId="{1D72FD56-19EE-4D38-B72A-54F8EE9F47E6}"/>
          </ac:picMkLst>
        </pc:picChg>
      </pc:sldChg>
      <pc:sldChg chg="addSp delSp modSp add mod modNotesTx">
        <pc:chgData name="Tomer Lior" userId="0b0ef5ff-ab67-4385-9f92-8f37730a0874" providerId="ADAL" clId="{1CE5172C-47D0-4FC6-B41D-5E1C85BEFAE3}" dt="2021-10-17T11:18:13.893" v="1741"/>
        <pc:sldMkLst>
          <pc:docMk/>
          <pc:sldMk cId="4015828099" sldId="324"/>
        </pc:sldMkLst>
        <pc:spChg chg="mod">
          <ac:chgData name="Tomer Lior" userId="0b0ef5ff-ab67-4385-9f92-8f37730a0874" providerId="ADAL" clId="{1CE5172C-47D0-4FC6-B41D-5E1C85BEFAE3}" dt="2021-10-17T11:12:44.306" v="1687" actId="14100"/>
          <ac:spMkLst>
            <pc:docMk/>
            <pc:sldMk cId="4015828099" sldId="324"/>
            <ac:spMk id="2" creationId="{A8CB1479-329B-44CE-A465-AA80F2E1F083}"/>
          </ac:spMkLst>
        </pc:spChg>
        <pc:spChg chg="mod">
          <ac:chgData name="Tomer Lior" userId="0b0ef5ff-ab67-4385-9f92-8f37730a0874" providerId="ADAL" clId="{1CE5172C-47D0-4FC6-B41D-5E1C85BEFAE3}" dt="2021-10-17T11:18:13.893" v="1741"/>
          <ac:spMkLst>
            <pc:docMk/>
            <pc:sldMk cId="4015828099" sldId="324"/>
            <ac:spMk id="3" creationId="{92FC0AE1-F487-4DAA-8892-F57B9BB56BCE}"/>
          </ac:spMkLst>
        </pc:spChg>
        <pc:spChg chg="add del mod">
          <ac:chgData name="Tomer Lior" userId="0b0ef5ff-ab67-4385-9f92-8f37730a0874" providerId="ADAL" clId="{1CE5172C-47D0-4FC6-B41D-5E1C85BEFAE3}" dt="2021-10-17T11:14:47.912" v="1696" actId="478"/>
          <ac:spMkLst>
            <pc:docMk/>
            <pc:sldMk cId="4015828099" sldId="324"/>
            <ac:spMk id="7" creationId="{DAC5F88A-9A33-4DC5-888F-97D3793C25E5}"/>
          </ac:spMkLst>
        </pc:spChg>
        <pc:spChg chg="del">
          <ac:chgData name="Tomer Lior" userId="0b0ef5ff-ab67-4385-9f92-8f37730a0874" providerId="ADAL" clId="{1CE5172C-47D0-4FC6-B41D-5E1C85BEFAE3}" dt="2021-10-17T11:14:45.893" v="1695" actId="478"/>
          <ac:spMkLst>
            <pc:docMk/>
            <pc:sldMk cId="4015828099" sldId="324"/>
            <ac:spMk id="12" creationId="{19C8288E-7412-4295-BA6C-ACF7FDA167E1}"/>
          </ac:spMkLst>
        </pc:spChg>
        <pc:spChg chg="add mod">
          <ac:chgData name="Tomer Lior" userId="0b0ef5ff-ab67-4385-9f92-8f37730a0874" providerId="ADAL" clId="{1CE5172C-47D0-4FC6-B41D-5E1C85BEFAE3}" dt="2021-10-17T11:15:07.516" v="1705" actId="1036"/>
          <ac:spMkLst>
            <pc:docMk/>
            <pc:sldMk cId="4015828099" sldId="324"/>
            <ac:spMk id="21" creationId="{D2A28B74-F916-427F-BEEC-C2A9E5535F7C}"/>
          </ac:spMkLst>
        </pc:spChg>
        <pc:spChg chg="add mod">
          <ac:chgData name="Tomer Lior" userId="0b0ef5ff-ab67-4385-9f92-8f37730a0874" providerId="ADAL" clId="{1CE5172C-47D0-4FC6-B41D-5E1C85BEFAE3}" dt="2021-10-17T11:15:07.516" v="1705" actId="1036"/>
          <ac:spMkLst>
            <pc:docMk/>
            <pc:sldMk cId="4015828099" sldId="324"/>
            <ac:spMk id="22" creationId="{7FD0B77A-09F7-4E55-A504-20022B62EE8C}"/>
          </ac:spMkLst>
        </pc:spChg>
        <pc:spChg chg="mod">
          <ac:chgData name="Tomer Lior" userId="0b0ef5ff-ab67-4385-9f92-8f37730a0874" providerId="ADAL" clId="{1CE5172C-47D0-4FC6-B41D-5E1C85BEFAE3}" dt="2021-10-17T11:15:01.644" v="1697"/>
          <ac:spMkLst>
            <pc:docMk/>
            <pc:sldMk cId="4015828099" sldId="324"/>
            <ac:spMk id="24" creationId="{3085F36A-629D-40F9-9F7D-07E7A700A1DD}"/>
          </ac:spMkLst>
        </pc:spChg>
        <pc:spChg chg="mod">
          <ac:chgData name="Tomer Lior" userId="0b0ef5ff-ab67-4385-9f92-8f37730a0874" providerId="ADAL" clId="{1CE5172C-47D0-4FC6-B41D-5E1C85BEFAE3}" dt="2021-10-17T11:15:01.644" v="1697"/>
          <ac:spMkLst>
            <pc:docMk/>
            <pc:sldMk cId="4015828099" sldId="324"/>
            <ac:spMk id="25" creationId="{04ED92B6-7EE1-4A96-9C9D-2C46CA405D68}"/>
          </ac:spMkLst>
        </pc:spChg>
        <pc:spChg chg="mod">
          <ac:chgData name="Tomer Lior" userId="0b0ef5ff-ab67-4385-9f92-8f37730a0874" providerId="ADAL" clId="{1CE5172C-47D0-4FC6-B41D-5E1C85BEFAE3}" dt="2021-10-17T11:15:01.644" v="1697"/>
          <ac:spMkLst>
            <pc:docMk/>
            <pc:sldMk cId="4015828099" sldId="324"/>
            <ac:spMk id="26" creationId="{5C4EA2A9-E01B-4647-BB06-41D4105955EF}"/>
          </ac:spMkLst>
        </pc:spChg>
        <pc:spChg chg="mod">
          <ac:chgData name="Tomer Lior" userId="0b0ef5ff-ab67-4385-9f92-8f37730a0874" providerId="ADAL" clId="{1CE5172C-47D0-4FC6-B41D-5E1C85BEFAE3}" dt="2021-10-17T11:15:01.644" v="1697"/>
          <ac:spMkLst>
            <pc:docMk/>
            <pc:sldMk cId="4015828099" sldId="324"/>
            <ac:spMk id="27" creationId="{FC22CC14-99F0-484A-A001-2AD259E3E0F5}"/>
          </ac:spMkLst>
        </pc:spChg>
        <pc:spChg chg="mod">
          <ac:chgData name="Tomer Lior" userId="0b0ef5ff-ab67-4385-9f92-8f37730a0874" providerId="ADAL" clId="{1CE5172C-47D0-4FC6-B41D-5E1C85BEFAE3}" dt="2021-10-17T11:15:01.644" v="1697"/>
          <ac:spMkLst>
            <pc:docMk/>
            <pc:sldMk cId="4015828099" sldId="324"/>
            <ac:spMk id="28" creationId="{58B39F5F-CF4A-4457-8A03-178F3887819C}"/>
          </ac:spMkLst>
        </pc:spChg>
        <pc:spChg chg="mod">
          <ac:chgData name="Tomer Lior" userId="0b0ef5ff-ab67-4385-9f92-8f37730a0874" providerId="ADAL" clId="{1CE5172C-47D0-4FC6-B41D-5E1C85BEFAE3}" dt="2021-10-17T11:15:01.644" v="1697"/>
          <ac:spMkLst>
            <pc:docMk/>
            <pc:sldMk cId="4015828099" sldId="324"/>
            <ac:spMk id="30" creationId="{3C59952B-B94B-4017-92F2-28E049539145}"/>
          </ac:spMkLst>
        </pc:spChg>
        <pc:spChg chg="mod">
          <ac:chgData name="Tomer Lior" userId="0b0ef5ff-ab67-4385-9f92-8f37730a0874" providerId="ADAL" clId="{1CE5172C-47D0-4FC6-B41D-5E1C85BEFAE3}" dt="2021-10-17T11:15:01.644" v="1697"/>
          <ac:spMkLst>
            <pc:docMk/>
            <pc:sldMk cId="4015828099" sldId="324"/>
            <ac:spMk id="31" creationId="{F5576E24-81E1-496E-8720-14CB75F5EF4A}"/>
          </ac:spMkLst>
        </pc:spChg>
        <pc:grpChg chg="del">
          <ac:chgData name="Tomer Lior" userId="0b0ef5ff-ab67-4385-9f92-8f37730a0874" providerId="ADAL" clId="{1CE5172C-47D0-4FC6-B41D-5E1C85BEFAE3}" dt="2021-10-17T11:14:44.536" v="1694" actId="478"/>
          <ac:grpSpMkLst>
            <pc:docMk/>
            <pc:sldMk cId="4015828099" sldId="324"/>
            <ac:grpSpMk id="13" creationId="{E741E153-0986-4D18-8BF3-8C6C0DAB8726}"/>
          </ac:grpSpMkLst>
        </pc:grpChg>
        <pc:grpChg chg="add mod">
          <ac:chgData name="Tomer Lior" userId="0b0ef5ff-ab67-4385-9f92-8f37730a0874" providerId="ADAL" clId="{1CE5172C-47D0-4FC6-B41D-5E1C85BEFAE3}" dt="2021-10-17T11:15:07.516" v="1705" actId="1036"/>
          <ac:grpSpMkLst>
            <pc:docMk/>
            <pc:sldMk cId="4015828099" sldId="324"/>
            <ac:grpSpMk id="23" creationId="{EE1A2161-EF69-4B2C-88C1-CEA61591D8D7}"/>
          </ac:grpSpMkLst>
        </pc:grpChg>
        <pc:grpChg chg="mod">
          <ac:chgData name="Tomer Lior" userId="0b0ef5ff-ab67-4385-9f92-8f37730a0874" providerId="ADAL" clId="{1CE5172C-47D0-4FC6-B41D-5E1C85BEFAE3}" dt="2021-10-17T11:15:01.644" v="1697"/>
          <ac:grpSpMkLst>
            <pc:docMk/>
            <pc:sldMk cId="4015828099" sldId="324"/>
            <ac:grpSpMk id="29" creationId="{FEB29E1A-97E1-41A1-9A96-CC6F1E12480F}"/>
          </ac:grpSpMkLst>
        </pc:grpChg>
        <pc:picChg chg="add mod">
          <ac:chgData name="Tomer Lior" userId="0b0ef5ff-ab67-4385-9f92-8f37730a0874" providerId="ADAL" clId="{1CE5172C-47D0-4FC6-B41D-5E1C85BEFAE3}" dt="2021-10-17T11:14:04.024" v="1690" actId="1440"/>
          <ac:picMkLst>
            <pc:docMk/>
            <pc:sldMk cId="4015828099" sldId="324"/>
            <ac:picMk id="5" creationId="{FC018E53-3963-48B2-AD08-C676A669147A}"/>
          </ac:picMkLst>
        </pc:picChg>
        <pc:picChg chg="add del mod">
          <ac:chgData name="Tomer Lior" userId="0b0ef5ff-ab67-4385-9f92-8f37730a0874" providerId="ADAL" clId="{1CE5172C-47D0-4FC6-B41D-5E1C85BEFAE3}" dt="2021-10-17T11:11:46.637" v="1669"/>
          <ac:picMkLst>
            <pc:docMk/>
            <pc:sldMk cId="4015828099" sldId="324"/>
            <ac:picMk id="19" creationId="{A8AE43C5-D94A-4C1C-96DE-46D90B4B300A}"/>
          </ac:picMkLst>
        </pc:picChg>
        <pc:picChg chg="del">
          <ac:chgData name="Tomer Lior" userId="0b0ef5ff-ab67-4385-9f92-8f37730a0874" providerId="ADAL" clId="{1CE5172C-47D0-4FC6-B41D-5E1C85BEFAE3}" dt="2021-10-17T11:12:06.056" v="1670" actId="478"/>
          <ac:picMkLst>
            <pc:docMk/>
            <pc:sldMk cId="4015828099" sldId="324"/>
            <ac:picMk id="20" creationId="{40727DD3-7E6C-4DA8-BDC4-9835293C8508}"/>
          </ac:picMkLst>
        </pc:picChg>
      </pc:sldChg>
      <pc:sldChg chg="addSp delSp modSp add mod">
        <pc:chgData name="Tomer Lior" userId="0b0ef5ff-ab67-4385-9f92-8f37730a0874" providerId="ADAL" clId="{1CE5172C-47D0-4FC6-B41D-5E1C85BEFAE3}" dt="2021-10-17T11:18:17.956" v="1742"/>
        <pc:sldMkLst>
          <pc:docMk/>
          <pc:sldMk cId="1004014291" sldId="325"/>
        </pc:sldMkLst>
        <pc:spChg chg="mod">
          <ac:chgData name="Tomer Lior" userId="0b0ef5ff-ab67-4385-9f92-8f37730a0874" providerId="ADAL" clId="{1CE5172C-47D0-4FC6-B41D-5E1C85BEFAE3}" dt="2021-10-17T11:17:57.545" v="1740" actId="20577"/>
          <ac:spMkLst>
            <pc:docMk/>
            <pc:sldMk cId="1004014291" sldId="325"/>
            <ac:spMk id="2" creationId="{A8CB1479-329B-44CE-A465-AA80F2E1F083}"/>
          </ac:spMkLst>
        </pc:spChg>
        <pc:spChg chg="mod">
          <ac:chgData name="Tomer Lior" userId="0b0ef5ff-ab67-4385-9f92-8f37730a0874" providerId="ADAL" clId="{1CE5172C-47D0-4FC6-B41D-5E1C85BEFAE3}" dt="2021-10-17T11:18:17.956" v="1742"/>
          <ac:spMkLst>
            <pc:docMk/>
            <pc:sldMk cId="1004014291" sldId="325"/>
            <ac:spMk id="3" creationId="{92FC0AE1-F487-4DAA-8892-F57B9BB56BCE}"/>
          </ac:spMkLst>
        </pc:spChg>
        <pc:spChg chg="add mod">
          <ac:chgData name="Tomer Lior" userId="0b0ef5ff-ab67-4385-9f92-8f37730a0874" providerId="ADAL" clId="{1CE5172C-47D0-4FC6-B41D-5E1C85BEFAE3}" dt="2021-10-17T11:15:54.667" v="1717" actId="1036"/>
          <ac:spMkLst>
            <pc:docMk/>
            <pc:sldMk cId="1004014291" sldId="325"/>
            <ac:spMk id="16" creationId="{77A83845-8E1E-4047-8FA7-C9311666FA1D}"/>
          </ac:spMkLst>
        </pc:spChg>
        <pc:spChg chg="add mod">
          <ac:chgData name="Tomer Lior" userId="0b0ef5ff-ab67-4385-9f92-8f37730a0874" providerId="ADAL" clId="{1CE5172C-47D0-4FC6-B41D-5E1C85BEFAE3}" dt="2021-10-17T11:15:54.667" v="1717" actId="1036"/>
          <ac:spMkLst>
            <pc:docMk/>
            <pc:sldMk cId="1004014291" sldId="325"/>
            <ac:spMk id="17" creationId="{6CCE4002-CB0B-42E1-8509-3896395D6EA0}"/>
          </ac:spMkLst>
        </pc:spChg>
        <pc:spChg chg="mod">
          <ac:chgData name="Tomer Lior" userId="0b0ef5ff-ab67-4385-9f92-8f37730a0874" providerId="ADAL" clId="{1CE5172C-47D0-4FC6-B41D-5E1C85BEFAE3}" dt="2021-10-17T11:15:44.730" v="1708"/>
          <ac:spMkLst>
            <pc:docMk/>
            <pc:sldMk cId="1004014291" sldId="325"/>
            <ac:spMk id="19" creationId="{1A5C5401-58B5-4211-80D3-ECCD45C32343}"/>
          </ac:spMkLst>
        </pc:spChg>
        <pc:spChg chg="mod">
          <ac:chgData name="Tomer Lior" userId="0b0ef5ff-ab67-4385-9f92-8f37730a0874" providerId="ADAL" clId="{1CE5172C-47D0-4FC6-B41D-5E1C85BEFAE3}" dt="2021-10-17T11:15:44.730" v="1708"/>
          <ac:spMkLst>
            <pc:docMk/>
            <pc:sldMk cId="1004014291" sldId="325"/>
            <ac:spMk id="20" creationId="{7BD7C258-A223-4F56-919D-CC74DEA6BBEC}"/>
          </ac:spMkLst>
        </pc:spChg>
        <pc:spChg chg="del">
          <ac:chgData name="Tomer Lior" userId="0b0ef5ff-ab67-4385-9f92-8f37730a0874" providerId="ADAL" clId="{1CE5172C-47D0-4FC6-B41D-5E1C85BEFAE3}" dt="2021-10-17T11:15:44.570" v="1707" actId="478"/>
          <ac:spMkLst>
            <pc:docMk/>
            <pc:sldMk cId="1004014291" sldId="325"/>
            <ac:spMk id="21" creationId="{D2A28B74-F916-427F-BEEC-C2A9E5535F7C}"/>
          </ac:spMkLst>
        </pc:spChg>
        <pc:spChg chg="del">
          <ac:chgData name="Tomer Lior" userId="0b0ef5ff-ab67-4385-9f92-8f37730a0874" providerId="ADAL" clId="{1CE5172C-47D0-4FC6-B41D-5E1C85BEFAE3}" dt="2021-10-17T11:15:44.570" v="1707" actId="478"/>
          <ac:spMkLst>
            <pc:docMk/>
            <pc:sldMk cId="1004014291" sldId="325"/>
            <ac:spMk id="22" creationId="{7FD0B77A-09F7-4E55-A504-20022B62EE8C}"/>
          </ac:spMkLst>
        </pc:spChg>
        <pc:spChg chg="mod">
          <ac:chgData name="Tomer Lior" userId="0b0ef5ff-ab67-4385-9f92-8f37730a0874" providerId="ADAL" clId="{1CE5172C-47D0-4FC6-B41D-5E1C85BEFAE3}" dt="2021-10-17T11:15:44.730" v="1708"/>
          <ac:spMkLst>
            <pc:docMk/>
            <pc:sldMk cId="1004014291" sldId="325"/>
            <ac:spMk id="32" creationId="{217ADC24-174A-4613-9AA8-4C1983912DF6}"/>
          </ac:spMkLst>
        </pc:spChg>
        <pc:spChg chg="mod">
          <ac:chgData name="Tomer Lior" userId="0b0ef5ff-ab67-4385-9f92-8f37730a0874" providerId="ADAL" clId="{1CE5172C-47D0-4FC6-B41D-5E1C85BEFAE3}" dt="2021-10-17T11:15:44.730" v="1708"/>
          <ac:spMkLst>
            <pc:docMk/>
            <pc:sldMk cId="1004014291" sldId="325"/>
            <ac:spMk id="33" creationId="{B2905D47-1123-4E2B-A1E3-9184D649E19B}"/>
          </ac:spMkLst>
        </pc:spChg>
        <pc:spChg chg="mod">
          <ac:chgData name="Tomer Lior" userId="0b0ef5ff-ab67-4385-9f92-8f37730a0874" providerId="ADAL" clId="{1CE5172C-47D0-4FC6-B41D-5E1C85BEFAE3}" dt="2021-10-17T11:15:44.730" v="1708"/>
          <ac:spMkLst>
            <pc:docMk/>
            <pc:sldMk cId="1004014291" sldId="325"/>
            <ac:spMk id="34" creationId="{B113E244-A192-4BF0-8F35-66A8B1683A8F}"/>
          </ac:spMkLst>
        </pc:spChg>
        <pc:grpChg chg="add mod">
          <ac:chgData name="Tomer Lior" userId="0b0ef5ff-ab67-4385-9f92-8f37730a0874" providerId="ADAL" clId="{1CE5172C-47D0-4FC6-B41D-5E1C85BEFAE3}" dt="2021-10-17T11:15:54.667" v="1717" actId="1036"/>
          <ac:grpSpMkLst>
            <pc:docMk/>
            <pc:sldMk cId="1004014291" sldId="325"/>
            <ac:grpSpMk id="18" creationId="{32750F24-6AB7-48D4-889A-721BE32CB482}"/>
          </ac:grpSpMkLst>
        </pc:grpChg>
        <pc:grpChg chg="del">
          <ac:chgData name="Tomer Lior" userId="0b0ef5ff-ab67-4385-9f92-8f37730a0874" providerId="ADAL" clId="{1CE5172C-47D0-4FC6-B41D-5E1C85BEFAE3}" dt="2021-10-17T11:15:44.570" v="1707" actId="478"/>
          <ac:grpSpMkLst>
            <pc:docMk/>
            <pc:sldMk cId="1004014291" sldId="325"/>
            <ac:grpSpMk id="23" creationId="{EE1A2161-EF69-4B2C-88C1-CEA61591D8D7}"/>
          </ac:grpSpMkLst>
        </pc:grpChg>
        <pc:picChg chg="del">
          <ac:chgData name="Tomer Lior" userId="0b0ef5ff-ab67-4385-9f92-8f37730a0874" providerId="ADAL" clId="{1CE5172C-47D0-4FC6-B41D-5E1C85BEFAE3}" dt="2021-10-17T11:16:02.056" v="1718" actId="478"/>
          <ac:picMkLst>
            <pc:docMk/>
            <pc:sldMk cId="1004014291" sldId="325"/>
            <ac:picMk id="5" creationId="{FC018E53-3963-48B2-AD08-C676A669147A}"/>
          </ac:picMkLst>
        </pc:picChg>
        <pc:picChg chg="add mod">
          <ac:chgData name="Tomer Lior" userId="0b0ef5ff-ab67-4385-9f92-8f37730a0874" providerId="ADAL" clId="{1CE5172C-47D0-4FC6-B41D-5E1C85BEFAE3}" dt="2021-10-17T11:17:00.120" v="1733" actId="1076"/>
          <ac:picMkLst>
            <pc:docMk/>
            <pc:sldMk cId="1004014291" sldId="325"/>
            <ac:picMk id="6" creationId="{CD45C7AB-3616-44FB-8322-0EDE3AC73C82}"/>
          </ac:picMkLst>
        </pc:picChg>
      </pc:sldChg>
      <pc:sldChg chg="addSp delSp modSp add mod modNotesTx">
        <pc:chgData name="Tomer Lior" userId="0b0ef5ff-ab67-4385-9f92-8f37730a0874" providerId="ADAL" clId="{1CE5172C-47D0-4FC6-B41D-5E1C85BEFAE3}" dt="2021-10-17T11:21:45.450" v="1773" actId="113"/>
        <pc:sldMkLst>
          <pc:docMk/>
          <pc:sldMk cId="1621912076" sldId="326"/>
        </pc:sldMkLst>
        <pc:spChg chg="add del mod">
          <ac:chgData name="Tomer Lior" userId="0b0ef5ff-ab67-4385-9f92-8f37730a0874" providerId="ADAL" clId="{1CE5172C-47D0-4FC6-B41D-5E1C85BEFAE3}" dt="2021-10-17T11:21:45.450" v="1773" actId="113"/>
          <ac:spMkLst>
            <pc:docMk/>
            <pc:sldMk cId="1621912076" sldId="326"/>
            <ac:spMk id="2" creationId="{A8CB1479-329B-44CE-A465-AA80F2E1F083}"/>
          </ac:spMkLst>
        </pc:spChg>
        <pc:spChg chg="add del mod">
          <ac:chgData name="Tomer Lior" userId="0b0ef5ff-ab67-4385-9f92-8f37730a0874" providerId="ADAL" clId="{1CE5172C-47D0-4FC6-B41D-5E1C85BEFAE3}" dt="2021-10-17T11:20:44.130" v="1758" actId="478"/>
          <ac:spMkLst>
            <pc:docMk/>
            <pc:sldMk cId="1621912076" sldId="326"/>
            <ac:spMk id="5" creationId="{1E8689C6-57A4-46A8-BA81-81CE9D84F2F3}"/>
          </ac:spMkLst>
        </pc:spChg>
        <pc:picChg chg="del">
          <ac:chgData name="Tomer Lior" userId="0b0ef5ff-ab67-4385-9f92-8f37730a0874" providerId="ADAL" clId="{1CE5172C-47D0-4FC6-B41D-5E1C85BEFAE3}" dt="2021-10-17T11:18:35.789" v="1744" actId="478"/>
          <ac:picMkLst>
            <pc:docMk/>
            <pc:sldMk cId="1621912076" sldId="326"/>
            <ac:picMk id="6" creationId="{CD45C7AB-3616-44FB-8322-0EDE3AC73C82}"/>
          </ac:picMkLst>
        </pc:picChg>
      </pc:sldChg>
      <pc:sldChg chg="addSp delSp modSp new mod modNotesTx">
        <pc:chgData name="Tomer Lior" userId="0b0ef5ff-ab67-4385-9f92-8f37730a0874" providerId="ADAL" clId="{1CE5172C-47D0-4FC6-B41D-5E1C85BEFAE3}" dt="2021-10-17T11:24:33.514" v="1804" actId="12"/>
        <pc:sldMkLst>
          <pc:docMk/>
          <pc:sldMk cId="5455361" sldId="327"/>
        </pc:sldMkLst>
        <pc:spChg chg="del">
          <ac:chgData name="Tomer Lior" userId="0b0ef5ff-ab67-4385-9f92-8f37730a0874" providerId="ADAL" clId="{1CE5172C-47D0-4FC6-B41D-5E1C85BEFAE3}" dt="2021-10-17T11:23:41.943" v="1794" actId="478"/>
          <ac:spMkLst>
            <pc:docMk/>
            <pc:sldMk cId="5455361" sldId="327"/>
            <ac:spMk id="2" creationId="{463A6C90-3F0D-420F-93F1-D8AE459ABA27}"/>
          </ac:spMkLst>
        </pc:spChg>
        <pc:spChg chg="mod">
          <ac:chgData name="Tomer Lior" userId="0b0ef5ff-ab67-4385-9f92-8f37730a0874" providerId="ADAL" clId="{1CE5172C-47D0-4FC6-B41D-5E1C85BEFAE3}" dt="2021-10-17T11:22:56.590" v="1787"/>
          <ac:spMkLst>
            <pc:docMk/>
            <pc:sldMk cId="5455361" sldId="327"/>
            <ac:spMk id="3" creationId="{5F6C1622-A00B-4188-8B62-D276E6D06EE8}"/>
          </ac:spMkLst>
        </pc:spChg>
        <pc:spChg chg="del">
          <ac:chgData name="Tomer Lior" userId="0b0ef5ff-ab67-4385-9f92-8f37730a0874" providerId="ADAL" clId="{1CE5172C-47D0-4FC6-B41D-5E1C85BEFAE3}" dt="2021-10-17T11:22:39.726" v="1777" actId="478"/>
          <ac:spMkLst>
            <pc:docMk/>
            <pc:sldMk cId="5455361" sldId="327"/>
            <ac:spMk id="4" creationId="{C22042B7-1494-4481-9125-15369E371C06}"/>
          </ac:spMkLst>
        </pc:spChg>
        <pc:spChg chg="add del mod">
          <ac:chgData name="Tomer Lior" userId="0b0ef5ff-ab67-4385-9f92-8f37730a0874" providerId="ADAL" clId="{1CE5172C-47D0-4FC6-B41D-5E1C85BEFAE3}" dt="2021-10-17T11:22:37.730" v="1776"/>
          <ac:spMkLst>
            <pc:docMk/>
            <pc:sldMk cId="5455361" sldId="327"/>
            <ac:spMk id="5" creationId="{23A8F1EE-AE51-480B-A99D-21F1211CDB30}"/>
          </ac:spMkLst>
        </pc:spChg>
        <pc:spChg chg="add del mod">
          <ac:chgData name="Tomer Lior" userId="0b0ef5ff-ab67-4385-9f92-8f37730a0874" providerId="ADAL" clId="{1CE5172C-47D0-4FC6-B41D-5E1C85BEFAE3}" dt="2021-10-17T11:22:37.730" v="1776"/>
          <ac:spMkLst>
            <pc:docMk/>
            <pc:sldMk cId="5455361" sldId="327"/>
            <ac:spMk id="6" creationId="{214B8874-3F77-4661-B9A2-15D7E317EE0D}"/>
          </ac:spMkLst>
        </pc:spChg>
        <pc:spChg chg="mod">
          <ac:chgData name="Tomer Lior" userId="0b0ef5ff-ab67-4385-9f92-8f37730a0874" providerId="ADAL" clId="{1CE5172C-47D0-4FC6-B41D-5E1C85BEFAE3}" dt="2021-10-17T11:22:35.609" v="1775"/>
          <ac:spMkLst>
            <pc:docMk/>
            <pc:sldMk cId="5455361" sldId="327"/>
            <ac:spMk id="8" creationId="{F61A3BB0-DDF2-4BB6-8D0D-59FFB95B45D9}"/>
          </ac:spMkLst>
        </pc:spChg>
        <pc:spChg chg="mod">
          <ac:chgData name="Tomer Lior" userId="0b0ef5ff-ab67-4385-9f92-8f37730a0874" providerId="ADAL" clId="{1CE5172C-47D0-4FC6-B41D-5E1C85BEFAE3}" dt="2021-10-17T11:22:35.609" v="1775"/>
          <ac:spMkLst>
            <pc:docMk/>
            <pc:sldMk cId="5455361" sldId="327"/>
            <ac:spMk id="9" creationId="{C656DC22-ECF9-4D20-940B-E79F40F051DD}"/>
          </ac:spMkLst>
        </pc:spChg>
        <pc:spChg chg="mod">
          <ac:chgData name="Tomer Lior" userId="0b0ef5ff-ab67-4385-9f92-8f37730a0874" providerId="ADAL" clId="{1CE5172C-47D0-4FC6-B41D-5E1C85BEFAE3}" dt="2021-10-17T11:22:35.609" v="1775"/>
          <ac:spMkLst>
            <pc:docMk/>
            <pc:sldMk cId="5455361" sldId="327"/>
            <ac:spMk id="10" creationId="{B08BDAC1-D34A-410F-A20B-1DF6D4CB7CCE}"/>
          </ac:spMkLst>
        </pc:spChg>
        <pc:spChg chg="mod">
          <ac:chgData name="Tomer Lior" userId="0b0ef5ff-ab67-4385-9f92-8f37730a0874" providerId="ADAL" clId="{1CE5172C-47D0-4FC6-B41D-5E1C85BEFAE3}" dt="2021-10-17T11:22:35.609" v="1775"/>
          <ac:spMkLst>
            <pc:docMk/>
            <pc:sldMk cId="5455361" sldId="327"/>
            <ac:spMk id="11" creationId="{FA0DDB26-C9A3-4A44-B4FF-A968A75AD6FE}"/>
          </ac:spMkLst>
        </pc:spChg>
        <pc:spChg chg="mod">
          <ac:chgData name="Tomer Lior" userId="0b0ef5ff-ab67-4385-9f92-8f37730a0874" providerId="ADAL" clId="{1CE5172C-47D0-4FC6-B41D-5E1C85BEFAE3}" dt="2021-10-17T11:22:35.609" v="1775"/>
          <ac:spMkLst>
            <pc:docMk/>
            <pc:sldMk cId="5455361" sldId="327"/>
            <ac:spMk id="12" creationId="{0B2DA4A0-7CF3-4CDE-8D55-9A364C58BA97}"/>
          </ac:spMkLst>
        </pc:spChg>
        <pc:spChg chg="mod">
          <ac:chgData name="Tomer Lior" userId="0b0ef5ff-ab67-4385-9f92-8f37730a0874" providerId="ADAL" clId="{1CE5172C-47D0-4FC6-B41D-5E1C85BEFAE3}" dt="2021-10-17T11:22:35.609" v="1775"/>
          <ac:spMkLst>
            <pc:docMk/>
            <pc:sldMk cId="5455361" sldId="327"/>
            <ac:spMk id="13" creationId="{D6E29438-89DC-46F9-AA0A-C63C6CA172EE}"/>
          </ac:spMkLst>
        </pc:spChg>
        <pc:spChg chg="mod">
          <ac:chgData name="Tomer Lior" userId="0b0ef5ff-ab67-4385-9f92-8f37730a0874" providerId="ADAL" clId="{1CE5172C-47D0-4FC6-B41D-5E1C85BEFAE3}" dt="2021-10-17T11:22:35.609" v="1775"/>
          <ac:spMkLst>
            <pc:docMk/>
            <pc:sldMk cId="5455361" sldId="327"/>
            <ac:spMk id="14" creationId="{0854F08B-761D-4172-A2C1-9913A88F72A5}"/>
          </ac:spMkLst>
        </pc:spChg>
        <pc:spChg chg="mod">
          <ac:chgData name="Tomer Lior" userId="0b0ef5ff-ab67-4385-9f92-8f37730a0874" providerId="ADAL" clId="{1CE5172C-47D0-4FC6-B41D-5E1C85BEFAE3}" dt="2021-10-17T11:22:35.609" v="1775"/>
          <ac:spMkLst>
            <pc:docMk/>
            <pc:sldMk cId="5455361" sldId="327"/>
            <ac:spMk id="15" creationId="{B9EED885-B93A-44B4-9925-02E7442F30FD}"/>
          </ac:spMkLst>
        </pc:spChg>
        <pc:spChg chg="mod">
          <ac:chgData name="Tomer Lior" userId="0b0ef5ff-ab67-4385-9f92-8f37730a0874" providerId="ADAL" clId="{1CE5172C-47D0-4FC6-B41D-5E1C85BEFAE3}" dt="2021-10-17T11:22:35.609" v="1775"/>
          <ac:spMkLst>
            <pc:docMk/>
            <pc:sldMk cId="5455361" sldId="327"/>
            <ac:spMk id="16" creationId="{02E9E16A-5CA9-4C19-942B-FF9FB96ED9CA}"/>
          </ac:spMkLst>
        </pc:spChg>
        <pc:spChg chg="add mod">
          <ac:chgData name="Tomer Lior" userId="0b0ef5ff-ab67-4385-9f92-8f37730a0874" providerId="ADAL" clId="{1CE5172C-47D0-4FC6-B41D-5E1C85BEFAE3}" dt="2021-10-17T11:22:49.807" v="1786" actId="1038"/>
          <ac:spMkLst>
            <pc:docMk/>
            <pc:sldMk cId="5455361" sldId="327"/>
            <ac:spMk id="17" creationId="{2B7610B5-96C3-469D-B37C-B9E7087B9C21}"/>
          </ac:spMkLst>
        </pc:spChg>
        <pc:spChg chg="add mod">
          <ac:chgData name="Tomer Lior" userId="0b0ef5ff-ab67-4385-9f92-8f37730a0874" providerId="ADAL" clId="{1CE5172C-47D0-4FC6-B41D-5E1C85BEFAE3}" dt="2021-10-17T11:22:49.807" v="1786" actId="1038"/>
          <ac:spMkLst>
            <pc:docMk/>
            <pc:sldMk cId="5455361" sldId="327"/>
            <ac:spMk id="18" creationId="{DB999658-57BC-4AC0-9CB6-6B8F0FC89546}"/>
          </ac:spMkLst>
        </pc:spChg>
        <pc:spChg chg="mod">
          <ac:chgData name="Tomer Lior" userId="0b0ef5ff-ab67-4385-9f92-8f37730a0874" providerId="ADAL" clId="{1CE5172C-47D0-4FC6-B41D-5E1C85BEFAE3}" dt="2021-10-17T11:22:39.923" v="1778"/>
          <ac:spMkLst>
            <pc:docMk/>
            <pc:sldMk cId="5455361" sldId="327"/>
            <ac:spMk id="20" creationId="{CAD74953-466C-4C1F-BAE6-207F0D869C1D}"/>
          </ac:spMkLst>
        </pc:spChg>
        <pc:spChg chg="mod">
          <ac:chgData name="Tomer Lior" userId="0b0ef5ff-ab67-4385-9f92-8f37730a0874" providerId="ADAL" clId="{1CE5172C-47D0-4FC6-B41D-5E1C85BEFAE3}" dt="2021-10-17T11:22:39.923" v="1778"/>
          <ac:spMkLst>
            <pc:docMk/>
            <pc:sldMk cId="5455361" sldId="327"/>
            <ac:spMk id="21" creationId="{A02001CB-BA17-4442-A166-1C5039F53B67}"/>
          </ac:spMkLst>
        </pc:spChg>
        <pc:spChg chg="mod">
          <ac:chgData name="Tomer Lior" userId="0b0ef5ff-ab67-4385-9f92-8f37730a0874" providerId="ADAL" clId="{1CE5172C-47D0-4FC6-B41D-5E1C85BEFAE3}" dt="2021-10-17T11:22:39.923" v="1778"/>
          <ac:spMkLst>
            <pc:docMk/>
            <pc:sldMk cId="5455361" sldId="327"/>
            <ac:spMk id="22" creationId="{43619BCD-DF43-409E-8BCE-3AD63F792771}"/>
          </ac:spMkLst>
        </pc:spChg>
        <pc:spChg chg="mod">
          <ac:chgData name="Tomer Lior" userId="0b0ef5ff-ab67-4385-9f92-8f37730a0874" providerId="ADAL" clId="{1CE5172C-47D0-4FC6-B41D-5E1C85BEFAE3}" dt="2021-10-17T11:22:39.923" v="1778"/>
          <ac:spMkLst>
            <pc:docMk/>
            <pc:sldMk cId="5455361" sldId="327"/>
            <ac:spMk id="23" creationId="{507BBD74-41E7-4D28-B4EF-3226C85BFCBB}"/>
          </ac:spMkLst>
        </pc:spChg>
        <pc:spChg chg="mod">
          <ac:chgData name="Tomer Lior" userId="0b0ef5ff-ab67-4385-9f92-8f37730a0874" providerId="ADAL" clId="{1CE5172C-47D0-4FC6-B41D-5E1C85BEFAE3}" dt="2021-10-17T11:22:39.923" v="1778"/>
          <ac:spMkLst>
            <pc:docMk/>
            <pc:sldMk cId="5455361" sldId="327"/>
            <ac:spMk id="24" creationId="{E29F8F65-F5B5-4463-B5D3-7A67755CCF77}"/>
          </ac:spMkLst>
        </pc:spChg>
        <pc:spChg chg="mod">
          <ac:chgData name="Tomer Lior" userId="0b0ef5ff-ab67-4385-9f92-8f37730a0874" providerId="ADAL" clId="{1CE5172C-47D0-4FC6-B41D-5E1C85BEFAE3}" dt="2021-10-17T11:22:39.923" v="1778"/>
          <ac:spMkLst>
            <pc:docMk/>
            <pc:sldMk cId="5455361" sldId="327"/>
            <ac:spMk id="25" creationId="{B97EF4BC-C780-4049-BB9C-98340D63B103}"/>
          </ac:spMkLst>
        </pc:spChg>
        <pc:spChg chg="mod">
          <ac:chgData name="Tomer Lior" userId="0b0ef5ff-ab67-4385-9f92-8f37730a0874" providerId="ADAL" clId="{1CE5172C-47D0-4FC6-B41D-5E1C85BEFAE3}" dt="2021-10-17T11:22:39.923" v="1778"/>
          <ac:spMkLst>
            <pc:docMk/>
            <pc:sldMk cId="5455361" sldId="327"/>
            <ac:spMk id="26" creationId="{3AD1E6B1-F203-49E4-BFEC-387F3A849045}"/>
          </ac:spMkLst>
        </pc:spChg>
        <pc:spChg chg="mod">
          <ac:chgData name="Tomer Lior" userId="0b0ef5ff-ab67-4385-9f92-8f37730a0874" providerId="ADAL" clId="{1CE5172C-47D0-4FC6-B41D-5E1C85BEFAE3}" dt="2021-10-17T11:22:39.923" v="1778"/>
          <ac:spMkLst>
            <pc:docMk/>
            <pc:sldMk cId="5455361" sldId="327"/>
            <ac:spMk id="27" creationId="{E79BDA58-6239-47BF-A56C-4AFB13EAE031}"/>
          </ac:spMkLst>
        </pc:spChg>
        <pc:spChg chg="mod">
          <ac:chgData name="Tomer Lior" userId="0b0ef5ff-ab67-4385-9f92-8f37730a0874" providerId="ADAL" clId="{1CE5172C-47D0-4FC6-B41D-5E1C85BEFAE3}" dt="2021-10-17T11:22:39.923" v="1778"/>
          <ac:spMkLst>
            <pc:docMk/>
            <pc:sldMk cId="5455361" sldId="327"/>
            <ac:spMk id="28" creationId="{142AE8AD-8473-453D-BFAA-F73D63EE7821}"/>
          </ac:spMkLst>
        </pc:spChg>
        <pc:grpChg chg="add del mod">
          <ac:chgData name="Tomer Lior" userId="0b0ef5ff-ab67-4385-9f92-8f37730a0874" providerId="ADAL" clId="{1CE5172C-47D0-4FC6-B41D-5E1C85BEFAE3}" dt="2021-10-17T11:22:37.730" v="1776"/>
          <ac:grpSpMkLst>
            <pc:docMk/>
            <pc:sldMk cId="5455361" sldId="327"/>
            <ac:grpSpMk id="7" creationId="{259BD732-0A2A-461A-9F77-BD8E246AD934}"/>
          </ac:grpSpMkLst>
        </pc:grpChg>
        <pc:grpChg chg="add mod">
          <ac:chgData name="Tomer Lior" userId="0b0ef5ff-ab67-4385-9f92-8f37730a0874" providerId="ADAL" clId="{1CE5172C-47D0-4FC6-B41D-5E1C85BEFAE3}" dt="2021-10-17T11:22:49.807" v="1786" actId="1038"/>
          <ac:grpSpMkLst>
            <pc:docMk/>
            <pc:sldMk cId="5455361" sldId="327"/>
            <ac:grpSpMk id="19" creationId="{333EB0AE-9DAB-41C0-BF84-A8524575F325}"/>
          </ac:grpSpMkLst>
        </pc:grpChg>
        <pc:picChg chg="add del mod">
          <ac:chgData name="Tomer Lior" userId="0b0ef5ff-ab67-4385-9f92-8f37730a0874" providerId="ADAL" clId="{1CE5172C-47D0-4FC6-B41D-5E1C85BEFAE3}" dt="2021-10-17T11:23:35.036" v="1793" actId="478"/>
          <ac:picMkLst>
            <pc:docMk/>
            <pc:sldMk cId="5455361" sldId="327"/>
            <ac:picMk id="30" creationId="{CE31735B-AAE6-49DB-A554-196F2661EB8F}"/>
          </ac:picMkLst>
        </pc:picChg>
        <pc:picChg chg="add mod">
          <ac:chgData name="Tomer Lior" userId="0b0ef5ff-ab67-4385-9f92-8f37730a0874" providerId="ADAL" clId="{1CE5172C-47D0-4FC6-B41D-5E1C85BEFAE3}" dt="2021-10-17T11:23:52.537" v="1799" actId="1076"/>
          <ac:picMkLst>
            <pc:docMk/>
            <pc:sldMk cId="5455361" sldId="327"/>
            <ac:picMk id="31" creationId="{6C261F5E-A1E7-4BEE-A760-8AA953A1901D}"/>
          </ac:picMkLst>
        </pc:picChg>
      </pc:sldChg>
      <pc:sldChg chg="modSp add mod modNotesTx">
        <pc:chgData name="Tomer Lior" userId="0b0ef5ff-ab67-4385-9f92-8f37730a0874" providerId="ADAL" clId="{1CE5172C-47D0-4FC6-B41D-5E1C85BEFAE3}" dt="2021-10-17T13:11:50.832" v="3115" actId="20577"/>
        <pc:sldMkLst>
          <pc:docMk/>
          <pc:sldMk cId="1834873224" sldId="328"/>
        </pc:sldMkLst>
        <pc:spChg chg="mod">
          <ac:chgData name="Tomer Lior" userId="0b0ef5ff-ab67-4385-9f92-8f37730a0874" providerId="ADAL" clId="{1CE5172C-47D0-4FC6-B41D-5E1C85BEFAE3}" dt="2021-10-17T13:10:48.031" v="2989"/>
          <ac:spMkLst>
            <pc:docMk/>
            <pc:sldMk cId="1834873224" sldId="328"/>
            <ac:spMk id="22" creationId="{EE06D3D3-FDFF-4633-9EFF-CC3369CA74D3}"/>
          </ac:spMkLst>
        </pc:spChg>
        <pc:spChg chg="mod">
          <ac:chgData name="Tomer Lior" userId="0b0ef5ff-ab67-4385-9f92-8f37730a0874" providerId="ADAL" clId="{1CE5172C-47D0-4FC6-B41D-5E1C85BEFAE3}" dt="2021-10-17T11:30:33.154" v="1834" actId="108"/>
          <ac:spMkLst>
            <pc:docMk/>
            <pc:sldMk cId="1834873224" sldId="328"/>
            <ac:spMk id="246" creationId="{00000000-0000-0000-0000-000000000000}"/>
          </ac:spMkLst>
        </pc:spChg>
        <pc:spChg chg="mod">
          <ac:chgData name="Tomer Lior" userId="0b0ef5ff-ab67-4385-9f92-8f37730a0874" providerId="ADAL" clId="{1CE5172C-47D0-4FC6-B41D-5E1C85BEFAE3}" dt="2021-10-17T11:30:42.795" v="1837" actId="207"/>
          <ac:spMkLst>
            <pc:docMk/>
            <pc:sldMk cId="1834873224" sldId="328"/>
            <ac:spMk id="250" creationId="{00000000-0000-0000-0000-000000000000}"/>
          </ac:spMkLst>
        </pc:spChg>
        <pc:spChg chg="mod">
          <ac:chgData name="Tomer Lior" userId="0b0ef5ff-ab67-4385-9f92-8f37730a0874" providerId="ADAL" clId="{1CE5172C-47D0-4FC6-B41D-5E1C85BEFAE3}" dt="2021-10-17T11:30:46.074" v="1839" actId="207"/>
          <ac:spMkLst>
            <pc:docMk/>
            <pc:sldMk cId="1834873224" sldId="328"/>
            <ac:spMk id="251" creationId="{00000000-0000-0000-0000-000000000000}"/>
          </ac:spMkLst>
        </pc:spChg>
        <pc:spChg chg="mod">
          <ac:chgData name="Tomer Lior" userId="0b0ef5ff-ab67-4385-9f92-8f37730a0874" providerId="ADAL" clId="{1CE5172C-47D0-4FC6-B41D-5E1C85BEFAE3}" dt="2021-10-17T11:30:36.937" v="1835" actId="108"/>
          <ac:spMkLst>
            <pc:docMk/>
            <pc:sldMk cId="1834873224" sldId="328"/>
            <ac:spMk id="253" creationId="{00000000-0000-0000-0000-000000000000}"/>
          </ac:spMkLst>
        </pc:spChg>
        <pc:cxnChg chg="mod">
          <ac:chgData name="Tomer Lior" userId="0b0ef5ff-ab67-4385-9f92-8f37730a0874" providerId="ADAL" clId="{1CE5172C-47D0-4FC6-B41D-5E1C85BEFAE3}" dt="2021-10-17T11:30:51.440" v="1840" actId="14100"/>
          <ac:cxnSpMkLst>
            <pc:docMk/>
            <pc:sldMk cId="1834873224" sldId="328"/>
            <ac:cxnSpMk id="243" creationId="{00000000-0000-0000-0000-000000000000}"/>
          </ac:cxnSpMkLst>
        </pc:cxnChg>
      </pc:sldChg>
      <pc:sldChg chg="modSp add mod">
        <pc:chgData name="Tomer Lior" userId="0b0ef5ff-ab67-4385-9f92-8f37730a0874" providerId="ADAL" clId="{1CE5172C-47D0-4FC6-B41D-5E1C85BEFAE3}" dt="2021-10-17T11:45:06.847" v="2060" actId="14100"/>
        <pc:sldMkLst>
          <pc:docMk/>
          <pc:sldMk cId="862238883" sldId="329"/>
        </pc:sldMkLst>
        <pc:spChg chg="mod">
          <ac:chgData name="Tomer Lior" userId="0b0ef5ff-ab67-4385-9f92-8f37730a0874" providerId="ADAL" clId="{1CE5172C-47D0-4FC6-B41D-5E1C85BEFAE3}" dt="2021-10-17T11:44:48.316" v="2058" actId="207"/>
          <ac:spMkLst>
            <pc:docMk/>
            <pc:sldMk cId="862238883" sldId="329"/>
            <ac:spMk id="22" creationId="{0301B801-5F44-414F-8B32-9915AD46CD11}"/>
          </ac:spMkLst>
        </pc:spChg>
        <pc:spChg chg="mod">
          <ac:chgData name="Tomer Lior" userId="0b0ef5ff-ab67-4385-9f92-8f37730a0874" providerId="ADAL" clId="{1CE5172C-47D0-4FC6-B41D-5E1C85BEFAE3}" dt="2021-10-17T11:44:57.473" v="2059" actId="14100"/>
          <ac:spMkLst>
            <pc:docMk/>
            <pc:sldMk cId="862238883" sldId="329"/>
            <ac:spMk id="30" creationId="{23EC5676-7E25-48F6-9C39-4ACACB936243}"/>
          </ac:spMkLst>
        </pc:spChg>
        <pc:spChg chg="mod">
          <ac:chgData name="Tomer Lior" userId="0b0ef5ff-ab67-4385-9f92-8f37730a0874" providerId="ADAL" clId="{1CE5172C-47D0-4FC6-B41D-5E1C85BEFAE3}" dt="2021-10-17T11:42:24.117" v="1990" actId="20577"/>
          <ac:spMkLst>
            <pc:docMk/>
            <pc:sldMk cId="862238883" sldId="329"/>
            <ac:spMk id="363" creationId="{00000000-0000-0000-0000-000000000000}"/>
          </ac:spMkLst>
        </pc:spChg>
        <pc:grpChg chg="mod">
          <ac:chgData name="Tomer Lior" userId="0b0ef5ff-ab67-4385-9f92-8f37730a0874" providerId="ADAL" clId="{1CE5172C-47D0-4FC6-B41D-5E1C85BEFAE3}" dt="2021-10-17T11:45:06.847" v="2060" actId="14100"/>
          <ac:grpSpMkLst>
            <pc:docMk/>
            <pc:sldMk cId="862238883" sldId="329"/>
            <ac:grpSpMk id="18" creationId="{18070D22-7172-42F6-BEE0-BB3741134C1F}"/>
          </ac:grpSpMkLst>
        </pc:grpChg>
      </pc:sldChg>
      <pc:sldChg chg="addSp delSp modSp add mod delAnim modAnim modNotesTx">
        <pc:chgData name="Tomer Lior" userId="0b0ef5ff-ab67-4385-9f92-8f37730a0874" providerId="ADAL" clId="{1CE5172C-47D0-4FC6-B41D-5E1C85BEFAE3}" dt="2021-10-17T12:52:45.868" v="2746" actId="2711"/>
        <pc:sldMkLst>
          <pc:docMk/>
          <pc:sldMk cId="2282317198" sldId="330"/>
        </pc:sldMkLst>
        <pc:spChg chg="del">
          <ac:chgData name="Tomer Lior" userId="0b0ef5ff-ab67-4385-9f92-8f37730a0874" providerId="ADAL" clId="{1CE5172C-47D0-4FC6-B41D-5E1C85BEFAE3}" dt="2021-10-17T11:43:15.584" v="2000" actId="478"/>
          <ac:spMkLst>
            <pc:docMk/>
            <pc:sldMk cId="2282317198" sldId="330"/>
            <ac:spMk id="2" creationId="{00BE3D0F-1915-40C3-B3E5-DB4CAF5A7FB1}"/>
          </ac:spMkLst>
        </pc:spChg>
        <pc:spChg chg="mod">
          <ac:chgData name="Tomer Lior" userId="0b0ef5ff-ab67-4385-9f92-8f37730a0874" providerId="ADAL" clId="{1CE5172C-47D0-4FC6-B41D-5E1C85BEFAE3}" dt="2021-10-17T12:52:45.868" v="2746" actId="2711"/>
          <ac:spMkLst>
            <pc:docMk/>
            <pc:sldMk cId="2282317198" sldId="330"/>
            <ac:spMk id="22" creationId="{0301B801-5F44-414F-8B32-9915AD46CD11}"/>
          </ac:spMkLst>
        </pc:spChg>
        <pc:spChg chg="mod">
          <ac:chgData name="Tomer Lior" userId="0b0ef5ff-ab67-4385-9f92-8f37730a0874" providerId="ADAL" clId="{1CE5172C-47D0-4FC6-B41D-5E1C85BEFAE3}" dt="2021-10-17T11:46:52.073" v="2170" actId="20577"/>
          <ac:spMkLst>
            <pc:docMk/>
            <pc:sldMk cId="2282317198" sldId="330"/>
            <ac:spMk id="23" creationId="{F1D9F576-7BF6-48DA-A4BA-96D926E81DE8}"/>
          </ac:spMkLst>
        </pc:spChg>
        <pc:spChg chg="mod">
          <ac:chgData name="Tomer Lior" userId="0b0ef5ff-ab67-4385-9f92-8f37730a0874" providerId="ADAL" clId="{1CE5172C-47D0-4FC6-B41D-5E1C85BEFAE3}" dt="2021-10-17T12:52:35.058" v="2744" actId="2711"/>
          <ac:spMkLst>
            <pc:docMk/>
            <pc:sldMk cId="2282317198" sldId="330"/>
            <ac:spMk id="30" creationId="{23EC5676-7E25-48F6-9C39-4ACACB936243}"/>
          </ac:spMkLst>
        </pc:spChg>
        <pc:spChg chg="mod">
          <ac:chgData name="Tomer Lior" userId="0b0ef5ff-ab67-4385-9f92-8f37730a0874" providerId="ADAL" clId="{1CE5172C-47D0-4FC6-B41D-5E1C85BEFAE3}" dt="2021-10-17T11:44:35.651" v="2056" actId="2711"/>
          <ac:spMkLst>
            <pc:docMk/>
            <pc:sldMk cId="2282317198" sldId="330"/>
            <ac:spMk id="40" creationId="{DFE359D5-9237-4A74-A309-685623ED277D}"/>
          </ac:spMkLst>
        </pc:spChg>
        <pc:spChg chg="mod">
          <ac:chgData name="Tomer Lior" userId="0b0ef5ff-ab67-4385-9f92-8f37730a0874" providerId="ADAL" clId="{1CE5172C-47D0-4FC6-B41D-5E1C85BEFAE3}" dt="2021-10-17T11:45:46.804" v="2088" actId="1076"/>
          <ac:spMkLst>
            <pc:docMk/>
            <pc:sldMk cId="2282317198" sldId="330"/>
            <ac:spMk id="43" creationId="{7B5F814C-8D3D-43A5-86FB-62CDD9506042}"/>
          </ac:spMkLst>
        </pc:spChg>
        <pc:spChg chg="mod">
          <ac:chgData name="Tomer Lior" userId="0b0ef5ff-ab67-4385-9f92-8f37730a0874" providerId="ADAL" clId="{1CE5172C-47D0-4FC6-B41D-5E1C85BEFAE3}" dt="2021-10-17T11:42:20.560" v="1986" actId="20577"/>
          <ac:spMkLst>
            <pc:docMk/>
            <pc:sldMk cId="2282317198" sldId="330"/>
            <ac:spMk id="363" creationId="{00000000-0000-0000-0000-000000000000}"/>
          </ac:spMkLst>
        </pc:spChg>
        <pc:spChg chg="mod">
          <ac:chgData name="Tomer Lior" userId="0b0ef5ff-ab67-4385-9f92-8f37730a0874" providerId="ADAL" clId="{1CE5172C-47D0-4FC6-B41D-5E1C85BEFAE3}" dt="2021-10-17T11:42:59.392" v="1998" actId="14100"/>
          <ac:spMkLst>
            <pc:docMk/>
            <pc:sldMk cId="2282317198" sldId="330"/>
            <ac:spMk id="365" creationId="{00000000-0000-0000-0000-000000000000}"/>
          </ac:spMkLst>
        </pc:spChg>
        <pc:spChg chg="mod">
          <ac:chgData name="Tomer Lior" userId="0b0ef5ff-ab67-4385-9f92-8f37730a0874" providerId="ADAL" clId="{1CE5172C-47D0-4FC6-B41D-5E1C85BEFAE3}" dt="2021-10-17T11:42:49.477" v="1995" actId="14100"/>
          <ac:spMkLst>
            <pc:docMk/>
            <pc:sldMk cId="2282317198" sldId="330"/>
            <ac:spMk id="366" creationId="{00000000-0000-0000-0000-000000000000}"/>
          </ac:spMkLst>
        </pc:spChg>
        <pc:grpChg chg="mod">
          <ac:chgData name="Tomer Lior" userId="0b0ef5ff-ab67-4385-9f92-8f37730a0874" providerId="ADAL" clId="{1CE5172C-47D0-4FC6-B41D-5E1C85BEFAE3}" dt="2021-10-17T11:43:21.099" v="2001" actId="1076"/>
          <ac:grpSpMkLst>
            <pc:docMk/>
            <pc:sldMk cId="2282317198" sldId="330"/>
            <ac:grpSpMk id="16" creationId="{E44C43B2-CB49-4CE1-96E0-E5A8EC57B37B}"/>
          </ac:grpSpMkLst>
        </pc:grpChg>
        <pc:grpChg chg="mod">
          <ac:chgData name="Tomer Lior" userId="0b0ef5ff-ab67-4385-9f92-8f37730a0874" providerId="ADAL" clId="{1CE5172C-47D0-4FC6-B41D-5E1C85BEFAE3}" dt="2021-10-17T11:46:42.695" v="2143" actId="14100"/>
          <ac:grpSpMkLst>
            <pc:docMk/>
            <pc:sldMk cId="2282317198" sldId="330"/>
            <ac:grpSpMk id="19" creationId="{E84DEFA4-2915-43C8-BF41-4F1906DAF47A}"/>
          </ac:grpSpMkLst>
        </pc:grpChg>
        <pc:grpChg chg="add mod">
          <ac:chgData name="Tomer Lior" userId="0b0ef5ff-ab67-4385-9f92-8f37730a0874" providerId="ADAL" clId="{1CE5172C-47D0-4FC6-B41D-5E1C85BEFAE3}" dt="2021-10-17T11:43:55.542" v="2044" actId="1076"/>
          <ac:grpSpMkLst>
            <pc:docMk/>
            <pc:sldMk cId="2282317198" sldId="330"/>
            <ac:grpSpMk id="39" creationId="{4269605D-381C-4B4A-8D46-786E0214D53A}"/>
          </ac:grpSpMkLst>
        </pc:grpChg>
        <pc:grpChg chg="add mod">
          <ac:chgData name="Tomer Lior" userId="0b0ef5ff-ab67-4385-9f92-8f37730a0874" providerId="ADAL" clId="{1CE5172C-47D0-4FC6-B41D-5E1C85BEFAE3}" dt="2021-10-17T11:45:49.414" v="2090" actId="14100"/>
          <ac:grpSpMkLst>
            <pc:docMk/>
            <pc:sldMk cId="2282317198" sldId="330"/>
            <ac:grpSpMk id="42" creationId="{7366093E-ACC7-4475-A6EB-4D51AC8AEE77}"/>
          </ac:grpSpMkLst>
        </pc:grpChg>
        <pc:grpChg chg="mod">
          <ac:chgData name="Tomer Lior" userId="0b0ef5ff-ab67-4385-9f92-8f37730a0874" providerId="ADAL" clId="{1CE5172C-47D0-4FC6-B41D-5E1C85BEFAE3}" dt="2021-10-17T11:43:06.448" v="1999" actId="1076"/>
          <ac:grpSpMkLst>
            <pc:docMk/>
            <pc:sldMk cId="2282317198" sldId="330"/>
            <ac:grpSpMk id="364" creationId="{00000000-0000-0000-0000-000000000000}"/>
          </ac:grpSpMkLst>
        </pc:grpChg>
        <pc:cxnChg chg="mod">
          <ac:chgData name="Tomer Lior" userId="0b0ef5ff-ab67-4385-9f92-8f37730a0874" providerId="ADAL" clId="{1CE5172C-47D0-4FC6-B41D-5E1C85BEFAE3}" dt="2021-10-17T11:46:45.548" v="2144" actId="14100"/>
          <ac:cxnSpMkLst>
            <pc:docMk/>
            <pc:sldMk cId="2282317198" sldId="330"/>
            <ac:cxnSpMk id="24" creationId="{8B34958D-4A4A-49DE-B2EC-7EFB26453E2F}"/>
          </ac:cxnSpMkLst>
        </pc:cxnChg>
        <pc:cxnChg chg="mod">
          <ac:chgData name="Tomer Lior" userId="0b0ef5ff-ab67-4385-9f92-8f37730a0874" providerId="ADAL" clId="{1CE5172C-47D0-4FC6-B41D-5E1C85BEFAE3}" dt="2021-10-17T11:46:06.250" v="2093" actId="14100"/>
          <ac:cxnSpMkLst>
            <pc:docMk/>
            <pc:sldMk cId="2282317198" sldId="330"/>
            <ac:cxnSpMk id="27" creationId="{96D275EA-B220-4013-B09A-425FDE1BA1EB}"/>
          </ac:cxnSpMkLst>
        </pc:cxnChg>
        <pc:cxnChg chg="del">
          <ac:chgData name="Tomer Lior" userId="0b0ef5ff-ab67-4385-9f92-8f37730a0874" providerId="ADAL" clId="{1CE5172C-47D0-4FC6-B41D-5E1C85BEFAE3}" dt="2021-10-17T11:43:22.440" v="2002" actId="478"/>
          <ac:cxnSpMkLst>
            <pc:docMk/>
            <pc:sldMk cId="2282317198" sldId="330"/>
            <ac:cxnSpMk id="31" creationId="{6C7E2602-14EE-45E7-BDB9-9818927F8351}"/>
          </ac:cxnSpMkLst>
        </pc:cxnChg>
        <pc:cxnChg chg="mod">
          <ac:chgData name="Tomer Lior" userId="0b0ef5ff-ab67-4385-9f92-8f37730a0874" providerId="ADAL" clId="{1CE5172C-47D0-4FC6-B41D-5E1C85BEFAE3}" dt="2021-10-17T11:43:46.331" v="2042" actId="14100"/>
          <ac:cxnSpMkLst>
            <pc:docMk/>
            <pc:sldMk cId="2282317198" sldId="330"/>
            <ac:cxnSpMk id="33" creationId="{5B4C254E-1DDF-44E5-9B85-82DBAB4DC23C}"/>
          </ac:cxnSpMkLst>
        </pc:cxnChg>
        <pc:cxnChg chg="del">
          <ac:chgData name="Tomer Lior" userId="0b0ef5ff-ab67-4385-9f92-8f37730a0874" providerId="ADAL" clId="{1CE5172C-47D0-4FC6-B41D-5E1C85BEFAE3}" dt="2021-10-17T11:43:23.925" v="2003" actId="478"/>
          <ac:cxnSpMkLst>
            <pc:docMk/>
            <pc:sldMk cId="2282317198" sldId="330"/>
            <ac:cxnSpMk id="36" creationId="{FC4CE337-6561-4109-AA7E-F935FC29F642}"/>
          </ac:cxnSpMkLst>
        </pc:cxnChg>
        <pc:cxnChg chg="mod">
          <ac:chgData name="Tomer Lior" userId="0b0ef5ff-ab67-4385-9f92-8f37730a0874" providerId="ADAL" clId="{1CE5172C-47D0-4FC6-B41D-5E1C85BEFAE3}" dt="2021-10-17T11:44:11.107" v="2049" actId="14100"/>
          <ac:cxnSpMkLst>
            <pc:docMk/>
            <pc:sldMk cId="2282317198" sldId="330"/>
            <ac:cxnSpMk id="41" creationId="{ED1C025D-F6F1-4E14-8466-A29C0EEDEB8E}"/>
          </ac:cxnSpMkLst>
        </pc:cxnChg>
        <pc:cxnChg chg="mod">
          <ac:chgData name="Tomer Lior" userId="0b0ef5ff-ab67-4385-9f92-8f37730a0874" providerId="ADAL" clId="{1CE5172C-47D0-4FC6-B41D-5E1C85BEFAE3}" dt="2021-10-17T11:45:52.058" v="2091" actId="14100"/>
          <ac:cxnSpMkLst>
            <pc:docMk/>
            <pc:sldMk cId="2282317198" sldId="330"/>
            <ac:cxnSpMk id="44" creationId="{6BF1B79C-CBC2-44CA-90CC-6DB1EE8693DA}"/>
          </ac:cxnSpMkLst>
        </pc:cxnChg>
      </pc:sldChg>
      <pc:sldChg chg="addSp delSp modSp add mod modAnim modNotesTx">
        <pc:chgData name="Tomer Lior" userId="0b0ef5ff-ab67-4385-9f92-8f37730a0874" providerId="ADAL" clId="{1CE5172C-47D0-4FC6-B41D-5E1C85BEFAE3}" dt="2021-10-17T12:33:52.145" v="2401" actId="20577"/>
        <pc:sldMkLst>
          <pc:docMk/>
          <pc:sldMk cId="960272251" sldId="331"/>
        </pc:sldMkLst>
        <pc:spChg chg="mod">
          <ac:chgData name="Tomer Lior" userId="0b0ef5ff-ab67-4385-9f92-8f37730a0874" providerId="ADAL" clId="{1CE5172C-47D0-4FC6-B41D-5E1C85BEFAE3}" dt="2021-10-17T12:27:13.888" v="2214" actId="20577"/>
          <ac:spMkLst>
            <pc:docMk/>
            <pc:sldMk cId="960272251" sldId="331"/>
            <ac:spMk id="2" creationId="{A8CB1479-329B-44CE-A465-AA80F2E1F083}"/>
          </ac:spMkLst>
        </pc:spChg>
        <pc:spChg chg="mod">
          <ac:chgData name="Tomer Lior" userId="0b0ef5ff-ab67-4385-9f92-8f37730a0874" providerId="ADAL" clId="{1CE5172C-47D0-4FC6-B41D-5E1C85BEFAE3}" dt="2021-10-17T12:25:15.104" v="2204" actId="20577"/>
          <ac:spMkLst>
            <pc:docMk/>
            <pc:sldMk cId="960272251" sldId="331"/>
            <ac:spMk id="3" creationId="{92FC0AE1-F487-4DAA-8892-F57B9BB56BCE}"/>
          </ac:spMkLst>
        </pc:spChg>
        <pc:picChg chg="add mod">
          <ac:chgData name="Tomer Lior" userId="0b0ef5ff-ab67-4385-9f92-8f37730a0874" providerId="ADAL" clId="{1CE5172C-47D0-4FC6-B41D-5E1C85BEFAE3}" dt="2021-10-17T12:28:48.571" v="2220" actId="1076"/>
          <ac:picMkLst>
            <pc:docMk/>
            <pc:sldMk cId="960272251" sldId="331"/>
            <ac:picMk id="19" creationId="{29F24705-1C62-4DAD-AB4B-4CF6B0233F66}"/>
          </ac:picMkLst>
        </pc:picChg>
        <pc:picChg chg="del">
          <ac:chgData name="Tomer Lior" userId="0b0ef5ff-ab67-4385-9f92-8f37730a0874" providerId="ADAL" clId="{1CE5172C-47D0-4FC6-B41D-5E1C85BEFAE3}" dt="2021-10-17T12:26:02.073" v="2205" actId="478"/>
          <ac:picMkLst>
            <pc:docMk/>
            <pc:sldMk cId="960272251" sldId="331"/>
            <ac:picMk id="20" creationId="{40727DD3-7E6C-4DA8-BDC4-9835293C8508}"/>
          </ac:picMkLst>
        </pc:picChg>
      </pc:sldChg>
      <pc:sldChg chg="addSp delSp modSp add mod delAnim modAnim modNotesTx">
        <pc:chgData name="Tomer Lior" userId="0b0ef5ff-ab67-4385-9f92-8f37730a0874" providerId="ADAL" clId="{1CE5172C-47D0-4FC6-B41D-5E1C85BEFAE3}" dt="2021-10-17T12:51:41.031" v="2743" actId="2711"/>
        <pc:sldMkLst>
          <pc:docMk/>
          <pc:sldMk cId="3761997532" sldId="332"/>
        </pc:sldMkLst>
        <pc:spChg chg="mod">
          <ac:chgData name="Tomer Lior" userId="0b0ef5ff-ab67-4385-9f92-8f37730a0874" providerId="ADAL" clId="{1CE5172C-47D0-4FC6-B41D-5E1C85BEFAE3}" dt="2021-10-17T12:51:25.976" v="2741" actId="2711"/>
          <ac:spMkLst>
            <pc:docMk/>
            <pc:sldMk cId="3761997532" sldId="332"/>
            <ac:spMk id="2" creationId="{A8CB1479-329B-44CE-A465-AA80F2E1F083}"/>
          </ac:spMkLst>
        </pc:spChg>
        <pc:spChg chg="add mod">
          <ac:chgData name="Tomer Lior" userId="0b0ef5ff-ab67-4385-9f92-8f37730a0874" providerId="ADAL" clId="{1CE5172C-47D0-4FC6-B41D-5E1C85BEFAE3}" dt="2021-10-17T12:51:41.031" v="2743" actId="2711"/>
          <ac:spMkLst>
            <pc:docMk/>
            <pc:sldMk cId="3761997532" sldId="332"/>
            <ac:spMk id="20" creationId="{0739642C-EF94-487F-8E0B-D8721EE34480}"/>
          </ac:spMkLst>
        </pc:spChg>
        <pc:picChg chg="del">
          <ac:chgData name="Tomer Lior" userId="0b0ef5ff-ab67-4385-9f92-8f37730a0874" providerId="ADAL" clId="{1CE5172C-47D0-4FC6-B41D-5E1C85BEFAE3}" dt="2021-10-17T12:29:46.952" v="2226" actId="478"/>
          <ac:picMkLst>
            <pc:docMk/>
            <pc:sldMk cId="3761997532" sldId="332"/>
            <ac:picMk id="19" creationId="{29F24705-1C62-4DAD-AB4B-4CF6B0233F66}"/>
          </ac:picMkLst>
        </pc:picChg>
        <pc:picChg chg="add mod">
          <ac:chgData name="Tomer Lior" userId="0b0ef5ff-ab67-4385-9f92-8f37730a0874" providerId="ADAL" clId="{1CE5172C-47D0-4FC6-B41D-5E1C85BEFAE3}" dt="2021-10-17T12:31:16.876" v="2245" actId="1076"/>
          <ac:picMkLst>
            <pc:docMk/>
            <pc:sldMk cId="3761997532" sldId="332"/>
            <ac:picMk id="21" creationId="{969E951A-CBC0-4F6A-A0BC-18CE64F050DF}"/>
          </ac:picMkLst>
        </pc:picChg>
        <pc:picChg chg="add mod">
          <ac:chgData name="Tomer Lior" userId="0b0ef5ff-ab67-4385-9f92-8f37730a0874" providerId="ADAL" clId="{1CE5172C-47D0-4FC6-B41D-5E1C85BEFAE3}" dt="2021-10-17T12:31:16.876" v="2245" actId="1076"/>
          <ac:picMkLst>
            <pc:docMk/>
            <pc:sldMk cId="3761997532" sldId="332"/>
            <ac:picMk id="22" creationId="{9A6CA53D-6207-4AD2-8025-2F333A843BCC}"/>
          </ac:picMkLst>
        </pc:picChg>
        <pc:picChg chg="add mod">
          <ac:chgData name="Tomer Lior" userId="0b0ef5ff-ab67-4385-9f92-8f37730a0874" providerId="ADAL" clId="{1CE5172C-47D0-4FC6-B41D-5E1C85BEFAE3}" dt="2021-10-17T12:31:16.876" v="2245" actId="1076"/>
          <ac:picMkLst>
            <pc:docMk/>
            <pc:sldMk cId="3761997532" sldId="332"/>
            <ac:picMk id="23" creationId="{6EDB31B7-505F-4318-B808-E6B823404E69}"/>
          </ac:picMkLst>
        </pc:picChg>
        <pc:picChg chg="add mod">
          <ac:chgData name="Tomer Lior" userId="0b0ef5ff-ab67-4385-9f92-8f37730a0874" providerId="ADAL" clId="{1CE5172C-47D0-4FC6-B41D-5E1C85BEFAE3}" dt="2021-10-17T12:31:16.876" v="2245" actId="1076"/>
          <ac:picMkLst>
            <pc:docMk/>
            <pc:sldMk cId="3761997532" sldId="332"/>
            <ac:picMk id="24" creationId="{20ADA96B-C50F-45CE-806F-F50E2D8117BF}"/>
          </ac:picMkLst>
        </pc:picChg>
        <pc:picChg chg="add mod">
          <ac:chgData name="Tomer Lior" userId="0b0ef5ff-ab67-4385-9f92-8f37730a0874" providerId="ADAL" clId="{1CE5172C-47D0-4FC6-B41D-5E1C85BEFAE3}" dt="2021-10-17T12:31:16.876" v="2245" actId="1076"/>
          <ac:picMkLst>
            <pc:docMk/>
            <pc:sldMk cId="3761997532" sldId="332"/>
            <ac:picMk id="25" creationId="{FB710C9F-B93B-40D6-B048-CEEA7360FE2A}"/>
          </ac:picMkLst>
        </pc:picChg>
        <pc:cxnChg chg="add mod">
          <ac:chgData name="Tomer Lior" userId="0b0ef5ff-ab67-4385-9f92-8f37730a0874" providerId="ADAL" clId="{1CE5172C-47D0-4FC6-B41D-5E1C85BEFAE3}" dt="2021-10-17T12:31:16.876" v="2245" actId="1076"/>
          <ac:cxnSpMkLst>
            <pc:docMk/>
            <pc:sldMk cId="3761997532" sldId="332"/>
            <ac:cxnSpMk id="26" creationId="{3CF03E45-5CDA-4370-BC9F-E5DE4B9BD772}"/>
          </ac:cxnSpMkLst>
        </pc:cxnChg>
        <pc:cxnChg chg="add mod">
          <ac:chgData name="Tomer Lior" userId="0b0ef5ff-ab67-4385-9f92-8f37730a0874" providerId="ADAL" clId="{1CE5172C-47D0-4FC6-B41D-5E1C85BEFAE3}" dt="2021-10-17T12:31:16.876" v="2245" actId="1076"/>
          <ac:cxnSpMkLst>
            <pc:docMk/>
            <pc:sldMk cId="3761997532" sldId="332"/>
            <ac:cxnSpMk id="27" creationId="{B274C350-1FC6-4C1E-86D3-BEC9A5442B77}"/>
          </ac:cxnSpMkLst>
        </pc:cxnChg>
        <pc:cxnChg chg="add mod">
          <ac:chgData name="Tomer Lior" userId="0b0ef5ff-ab67-4385-9f92-8f37730a0874" providerId="ADAL" clId="{1CE5172C-47D0-4FC6-B41D-5E1C85BEFAE3}" dt="2021-10-17T12:31:16.876" v="2245" actId="1076"/>
          <ac:cxnSpMkLst>
            <pc:docMk/>
            <pc:sldMk cId="3761997532" sldId="332"/>
            <ac:cxnSpMk id="28" creationId="{C3335237-7051-4BEE-BBB0-3C6AE9D98976}"/>
          </ac:cxnSpMkLst>
        </pc:cxnChg>
        <pc:cxnChg chg="add mod">
          <ac:chgData name="Tomer Lior" userId="0b0ef5ff-ab67-4385-9f92-8f37730a0874" providerId="ADAL" clId="{1CE5172C-47D0-4FC6-B41D-5E1C85BEFAE3}" dt="2021-10-17T12:31:21.577" v="2246" actId="14100"/>
          <ac:cxnSpMkLst>
            <pc:docMk/>
            <pc:sldMk cId="3761997532" sldId="332"/>
            <ac:cxnSpMk id="29" creationId="{4D48DA22-DFEC-40C5-9A7C-AA239A0B650C}"/>
          </ac:cxnSpMkLst>
        </pc:cxnChg>
        <pc:cxnChg chg="add mod">
          <ac:chgData name="Tomer Lior" userId="0b0ef5ff-ab67-4385-9f92-8f37730a0874" providerId="ADAL" clId="{1CE5172C-47D0-4FC6-B41D-5E1C85BEFAE3}" dt="2021-10-17T12:31:16.876" v="2245" actId="1076"/>
          <ac:cxnSpMkLst>
            <pc:docMk/>
            <pc:sldMk cId="3761997532" sldId="332"/>
            <ac:cxnSpMk id="30" creationId="{B0AAB9E2-7761-4847-A571-FE688792FF7F}"/>
          </ac:cxnSpMkLst>
        </pc:cxnChg>
      </pc:sldChg>
      <pc:sldChg chg="addSp delSp modSp add mod delAnim modAnim">
        <pc:chgData name="Tomer Lior" userId="0b0ef5ff-ab67-4385-9f92-8f37730a0874" providerId="ADAL" clId="{1CE5172C-47D0-4FC6-B41D-5E1C85BEFAE3}" dt="2021-10-17T12:37:21.775" v="2439"/>
        <pc:sldMkLst>
          <pc:docMk/>
          <pc:sldMk cId="470552231" sldId="333"/>
        </pc:sldMkLst>
        <pc:spChg chg="mod">
          <ac:chgData name="Tomer Lior" userId="0b0ef5ff-ab67-4385-9f92-8f37730a0874" providerId="ADAL" clId="{1CE5172C-47D0-4FC6-B41D-5E1C85BEFAE3}" dt="2021-10-17T12:36:00.818" v="2431" actId="5793"/>
          <ac:spMkLst>
            <pc:docMk/>
            <pc:sldMk cId="470552231" sldId="333"/>
            <ac:spMk id="2" creationId="{A8CB1479-329B-44CE-A465-AA80F2E1F083}"/>
          </ac:spMkLst>
        </pc:spChg>
        <pc:spChg chg="mod">
          <ac:chgData name="Tomer Lior" userId="0b0ef5ff-ab67-4385-9f92-8f37730a0874" providerId="ADAL" clId="{1CE5172C-47D0-4FC6-B41D-5E1C85BEFAE3}" dt="2021-10-17T12:34:42.534" v="2416" actId="20577"/>
          <ac:spMkLst>
            <pc:docMk/>
            <pc:sldMk cId="470552231" sldId="333"/>
            <ac:spMk id="3" creationId="{92FC0AE1-F487-4DAA-8892-F57B9BB56BCE}"/>
          </ac:spMkLst>
        </pc:spChg>
        <pc:spChg chg="del">
          <ac:chgData name="Tomer Lior" userId="0b0ef5ff-ab67-4385-9f92-8f37730a0874" providerId="ADAL" clId="{1CE5172C-47D0-4FC6-B41D-5E1C85BEFAE3}" dt="2021-10-17T12:34:49.900" v="2417" actId="478"/>
          <ac:spMkLst>
            <pc:docMk/>
            <pc:sldMk cId="470552231" sldId="333"/>
            <ac:spMk id="20" creationId="{0739642C-EF94-487F-8E0B-D8721EE34480}"/>
          </ac:spMkLst>
        </pc:spChg>
        <pc:picChg chg="del">
          <ac:chgData name="Tomer Lior" userId="0b0ef5ff-ab67-4385-9f92-8f37730a0874" providerId="ADAL" clId="{1CE5172C-47D0-4FC6-B41D-5E1C85BEFAE3}" dt="2021-10-17T12:34:49.900" v="2417" actId="478"/>
          <ac:picMkLst>
            <pc:docMk/>
            <pc:sldMk cId="470552231" sldId="333"/>
            <ac:picMk id="21" creationId="{969E951A-CBC0-4F6A-A0BC-18CE64F050DF}"/>
          </ac:picMkLst>
        </pc:picChg>
        <pc:picChg chg="del">
          <ac:chgData name="Tomer Lior" userId="0b0ef5ff-ab67-4385-9f92-8f37730a0874" providerId="ADAL" clId="{1CE5172C-47D0-4FC6-B41D-5E1C85BEFAE3}" dt="2021-10-17T12:34:49.900" v="2417" actId="478"/>
          <ac:picMkLst>
            <pc:docMk/>
            <pc:sldMk cId="470552231" sldId="333"/>
            <ac:picMk id="22" creationId="{9A6CA53D-6207-4AD2-8025-2F333A843BCC}"/>
          </ac:picMkLst>
        </pc:picChg>
        <pc:picChg chg="del">
          <ac:chgData name="Tomer Lior" userId="0b0ef5ff-ab67-4385-9f92-8f37730a0874" providerId="ADAL" clId="{1CE5172C-47D0-4FC6-B41D-5E1C85BEFAE3}" dt="2021-10-17T12:34:49.900" v="2417" actId="478"/>
          <ac:picMkLst>
            <pc:docMk/>
            <pc:sldMk cId="470552231" sldId="333"/>
            <ac:picMk id="23" creationId="{6EDB31B7-505F-4318-B808-E6B823404E69}"/>
          </ac:picMkLst>
        </pc:picChg>
        <pc:picChg chg="del">
          <ac:chgData name="Tomer Lior" userId="0b0ef5ff-ab67-4385-9f92-8f37730a0874" providerId="ADAL" clId="{1CE5172C-47D0-4FC6-B41D-5E1C85BEFAE3}" dt="2021-10-17T12:34:49.900" v="2417" actId="478"/>
          <ac:picMkLst>
            <pc:docMk/>
            <pc:sldMk cId="470552231" sldId="333"/>
            <ac:picMk id="24" creationId="{20ADA96B-C50F-45CE-806F-F50E2D8117BF}"/>
          </ac:picMkLst>
        </pc:picChg>
        <pc:picChg chg="del">
          <ac:chgData name="Tomer Lior" userId="0b0ef5ff-ab67-4385-9f92-8f37730a0874" providerId="ADAL" clId="{1CE5172C-47D0-4FC6-B41D-5E1C85BEFAE3}" dt="2021-10-17T12:34:49.900" v="2417" actId="478"/>
          <ac:picMkLst>
            <pc:docMk/>
            <pc:sldMk cId="470552231" sldId="333"/>
            <ac:picMk id="25" creationId="{FB710C9F-B93B-40D6-B048-CEEA7360FE2A}"/>
          </ac:picMkLst>
        </pc:picChg>
        <pc:picChg chg="add mod">
          <ac:chgData name="Tomer Lior" userId="0b0ef5ff-ab67-4385-9f92-8f37730a0874" providerId="ADAL" clId="{1CE5172C-47D0-4FC6-B41D-5E1C85BEFAE3}" dt="2021-10-17T12:37:06.852" v="2437" actId="1440"/>
          <ac:picMkLst>
            <pc:docMk/>
            <pc:sldMk cId="470552231" sldId="333"/>
            <ac:picMk id="2050" creationId="{8724881E-B4FA-4008-B17A-B9380C7651FD}"/>
          </ac:picMkLst>
        </pc:picChg>
        <pc:cxnChg chg="del mod">
          <ac:chgData name="Tomer Lior" userId="0b0ef5ff-ab67-4385-9f92-8f37730a0874" providerId="ADAL" clId="{1CE5172C-47D0-4FC6-B41D-5E1C85BEFAE3}" dt="2021-10-17T12:34:49.900" v="2417" actId="478"/>
          <ac:cxnSpMkLst>
            <pc:docMk/>
            <pc:sldMk cId="470552231" sldId="333"/>
            <ac:cxnSpMk id="26" creationId="{3CF03E45-5CDA-4370-BC9F-E5DE4B9BD772}"/>
          </ac:cxnSpMkLst>
        </pc:cxnChg>
        <pc:cxnChg chg="del mod">
          <ac:chgData name="Tomer Lior" userId="0b0ef5ff-ab67-4385-9f92-8f37730a0874" providerId="ADAL" clId="{1CE5172C-47D0-4FC6-B41D-5E1C85BEFAE3}" dt="2021-10-17T12:34:49.900" v="2417" actId="478"/>
          <ac:cxnSpMkLst>
            <pc:docMk/>
            <pc:sldMk cId="470552231" sldId="333"/>
            <ac:cxnSpMk id="27" creationId="{B274C350-1FC6-4C1E-86D3-BEC9A5442B77}"/>
          </ac:cxnSpMkLst>
        </pc:cxnChg>
        <pc:cxnChg chg="del mod">
          <ac:chgData name="Tomer Lior" userId="0b0ef5ff-ab67-4385-9f92-8f37730a0874" providerId="ADAL" clId="{1CE5172C-47D0-4FC6-B41D-5E1C85BEFAE3}" dt="2021-10-17T12:34:49.900" v="2417" actId="478"/>
          <ac:cxnSpMkLst>
            <pc:docMk/>
            <pc:sldMk cId="470552231" sldId="333"/>
            <ac:cxnSpMk id="28" creationId="{C3335237-7051-4BEE-BBB0-3C6AE9D98976}"/>
          </ac:cxnSpMkLst>
        </pc:cxnChg>
        <pc:cxnChg chg="del mod">
          <ac:chgData name="Tomer Lior" userId="0b0ef5ff-ab67-4385-9f92-8f37730a0874" providerId="ADAL" clId="{1CE5172C-47D0-4FC6-B41D-5E1C85BEFAE3}" dt="2021-10-17T12:34:49.900" v="2417" actId="478"/>
          <ac:cxnSpMkLst>
            <pc:docMk/>
            <pc:sldMk cId="470552231" sldId="333"/>
            <ac:cxnSpMk id="29" creationId="{4D48DA22-DFEC-40C5-9A7C-AA239A0B650C}"/>
          </ac:cxnSpMkLst>
        </pc:cxnChg>
        <pc:cxnChg chg="del mod">
          <ac:chgData name="Tomer Lior" userId="0b0ef5ff-ab67-4385-9f92-8f37730a0874" providerId="ADAL" clId="{1CE5172C-47D0-4FC6-B41D-5E1C85BEFAE3}" dt="2021-10-17T12:34:49.900" v="2417" actId="478"/>
          <ac:cxnSpMkLst>
            <pc:docMk/>
            <pc:sldMk cId="470552231" sldId="333"/>
            <ac:cxnSpMk id="30" creationId="{B0AAB9E2-7761-4847-A571-FE688792FF7F}"/>
          </ac:cxnSpMkLst>
        </pc:cxnChg>
      </pc:sldChg>
      <pc:sldChg chg="addSp modSp new mod modAnim modNotesTx">
        <pc:chgData name="Tomer Lior" userId="0b0ef5ff-ab67-4385-9f92-8f37730a0874" providerId="ADAL" clId="{1CE5172C-47D0-4FC6-B41D-5E1C85BEFAE3}" dt="2021-10-17T12:44:50.857" v="2570"/>
        <pc:sldMkLst>
          <pc:docMk/>
          <pc:sldMk cId="590993520" sldId="334"/>
        </pc:sldMkLst>
        <pc:spChg chg="mod">
          <ac:chgData name="Tomer Lior" userId="0b0ef5ff-ab67-4385-9f92-8f37730a0874" providerId="ADAL" clId="{1CE5172C-47D0-4FC6-B41D-5E1C85BEFAE3}" dt="2021-10-17T12:40:14.563" v="2529" actId="1076"/>
          <ac:spMkLst>
            <pc:docMk/>
            <pc:sldMk cId="590993520" sldId="334"/>
            <ac:spMk id="2" creationId="{A318D982-62E0-4E6D-B5D4-ABC27FF1CC4D}"/>
          </ac:spMkLst>
        </pc:spChg>
        <pc:spChg chg="mod">
          <ac:chgData name="Tomer Lior" userId="0b0ef5ff-ab67-4385-9f92-8f37730a0874" providerId="ADAL" clId="{1CE5172C-47D0-4FC6-B41D-5E1C85BEFAE3}" dt="2021-10-17T12:44:05.656" v="2566" actId="6549"/>
          <ac:spMkLst>
            <pc:docMk/>
            <pc:sldMk cId="590993520" sldId="334"/>
            <ac:spMk id="3" creationId="{37A159DE-B05B-41B7-8CF2-F0C437DE8C0C}"/>
          </ac:spMkLst>
        </pc:spChg>
        <pc:spChg chg="mod">
          <ac:chgData name="Tomer Lior" userId="0b0ef5ff-ab67-4385-9f92-8f37730a0874" providerId="ADAL" clId="{1CE5172C-47D0-4FC6-B41D-5E1C85BEFAE3}" dt="2021-10-17T12:41:30.608" v="2545" actId="1076"/>
          <ac:spMkLst>
            <pc:docMk/>
            <pc:sldMk cId="590993520" sldId="334"/>
            <ac:spMk id="5" creationId="{124AB923-4D97-47C5-AD5B-38997650287C}"/>
          </ac:spMkLst>
        </pc:spChg>
        <pc:spChg chg="mod">
          <ac:chgData name="Tomer Lior" userId="0b0ef5ff-ab67-4385-9f92-8f37730a0874" providerId="ADAL" clId="{1CE5172C-47D0-4FC6-B41D-5E1C85BEFAE3}" dt="2021-10-17T12:40:26.866" v="2531"/>
          <ac:spMkLst>
            <pc:docMk/>
            <pc:sldMk cId="590993520" sldId="334"/>
            <ac:spMk id="6" creationId="{684C3598-EAD2-46A1-A412-E5E0FE574004}"/>
          </ac:spMkLst>
        </pc:spChg>
        <pc:spChg chg="mod">
          <ac:chgData name="Tomer Lior" userId="0b0ef5ff-ab67-4385-9f92-8f37730a0874" providerId="ADAL" clId="{1CE5172C-47D0-4FC6-B41D-5E1C85BEFAE3}" dt="2021-10-17T12:40:26.866" v="2531"/>
          <ac:spMkLst>
            <pc:docMk/>
            <pc:sldMk cId="590993520" sldId="334"/>
            <ac:spMk id="7" creationId="{0000E921-6BAE-4921-8F24-AA7C11B06660}"/>
          </ac:spMkLst>
        </pc:spChg>
        <pc:spChg chg="mod">
          <ac:chgData name="Tomer Lior" userId="0b0ef5ff-ab67-4385-9f92-8f37730a0874" providerId="ADAL" clId="{1CE5172C-47D0-4FC6-B41D-5E1C85BEFAE3}" dt="2021-10-17T12:41:22.121" v="2543" actId="1076"/>
          <ac:spMkLst>
            <pc:docMk/>
            <pc:sldMk cId="590993520" sldId="334"/>
            <ac:spMk id="8" creationId="{E32EC82F-FEBA-42F7-AC9E-6A4F21F6AD5F}"/>
          </ac:spMkLst>
        </pc:spChg>
        <pc:spChg chg="mod">
          <ac:chgData name="Tomer Lior" userId="0b0ef5ff-ab67-4385-9f92-8f37730a0874" providerId="ADAL" clId="{1CE5172C-47D0-4FC6-B41D-5E1C85BEFAE3}" dt="2021-10-17T12:40:26.866" v="2531"/>
          <ac:spMkLst>
            <pc:docMk/>
            <pc:sldMk cId="590993520" sldId="334"/>
            <ac:spMk id="9" creationId="{E65E1E4B-25F8-48F7-A194-65650F5B5386}"/>
          </ac:spMkLst>
        </pc:spChg>
        <pc:spChg chg="mod">
          <ac:chgData name="Tomer Lior" userId="0b0ef5ff-ab67-4385-9f92-8f37730a0874" providerId="ADAL" clId="{1CE5172C-47D0-4FC6-B41D-5E1C85BEFAE3}" dt="2021-10-17T12:40:26.866" v="2531"/>
          <ac:spMkLst>
            <pc:docMk/>
            <pc:sldMk cId="590993520" sldId="334"/>
            <ac:spMk id="10" creationId="{23196277-218A-40C1-8C10-D78A93EDF98B}"/>
          </ac:spMkLst>
        </pc:spChg>
        <pc:spChg chg="mod">
          <ac:chgData name="Tomer Lior" userId="0b0ef5ff-ab67-4385-9f92-8f37730a0874" providerId="ADAL" clId="{1CE5172C-47D0-4FC6-B41D-5E1C85BEFAE3}" dt="2021-10-17T12:40:26.866" v="2531"/>
          <ac:spMkLst>
            <pc:docMk/>
            <pc:sldMk cId="590993520" sldId="334"/>
            <ac:spMk id="11" creationId="{E3DDC9AA-AE89-476C-B777-445EDEB61A9A}"/>
          </ac:spMkLst>
        </pc:spChg>
        <pc:spChg chg="mod">
          <ac:chgData name="Tomer Lior" userId="0b0ef5ff-ab67-4385-9f92-8f37730a0874" providerId="ADAL" clId="{1CE5172C-47D0-4FC6-B41D-5E1C85BEFAE3}" dt="2021-10-17T12:40:26.866" v="2531"/>
          <ac:spMkLst>
            <pc:docMk/>
            <pc:sldMk cId="590993520" sldId="334"/>
            <ac:spMk id="12" creationId="{FDB259D7-8D8E-487C-9E63-A3E8F8C130DA}"/>
          </ac:spMkLst>
        </pc:spChg>
        <pc:spChg chg="mod">
          <ac:chgData name="Tomer Lior" userId="0b0ef5ff-ab67-4385-9f92-8f37730a0874" providerId="ADAL" clId="{1CE5172C-47D0-4FC6-B41D-5E1C85BEFAE3}" dt="2021-10-17T12:40:26.866" v="2531"/>
          <ac:spMkLst>
            <pc:docMk/>
            <pc:sldMk cId="590993520" sldId="334"/>
            <ac:spMk id="13" creationId="{B7FBA0D0-070C-4DF5-904D-E86BC1BC625C}"/>
          </ac:spMkLst>
        </pc:spChg>
        <pc:spChg chg="mod">
          <ac:chgData name="Tomer Lior" userId="0b0ef5ff-ab67-4385-9f92-8f37730a0874" providerId="ADAL" clId="{1CE5172C-47D0-4FC6-B41D-5E1C85BEFAE3}" dt="2021-10-17T12:40:26.866" v="2531"/>
          <ac:spMkLst>
            <pc:docMk/>
            <pc:sldMk cId="590993520" sldId="334"/>
            <ac:spMk id="14" creationId="{B8EA54CF-2EAD-45CD-B988-42BFA301D333}"/>
          </ac:spMkLst>
        </pc:spChg>
        <pc:spChg chg="mod">
          <ac:chgData name="Tomer Lior" userId="0b0ef5ff-ab67-4385-9f92-8f37730a0874" providerId="ADAL" clId="{1CE5172C-47D0-4FC6-B41D-5E1C85BEFAE3}" dt="2021-10-17T12:40:26.866" v="2531"/>
          <ac:spMkLst>
            <pc:docMk/>
            <pc:sldMk cId="590993520" sldId="334"/>
            <ac:spMk id="15" creationId="{909276D4-2E96-4F55-AAE1-D8648BBCD8F7}"/>
          </ac:spMkLst>
        </pc:spChg>
        <pc:grpChg chg="add mod">
          <ac:chgData name="Tomer Lior" userId="0b0ef5ff-ab67-4385-9f92-8f37730a0874" providerId="ADAL" clId="{1CE5172C-47D0-4FC6-B41D-5E1C85BEFAE3}" dt="2021-10-17T12:41:27.025" v="2544" actId="1076"/>
          <ac:grpSpMkLst>
            <pc:docMk/>
            <pc:sldMk cId="590993520" sldId="334"/>
            <ac:grpSpMk id="4" creationId="{2A5EDBE5-097E-4A4F-BBF4-17579C8DE7F1}"/>
          </ac:grpSpMkLst>
        </pc:grpChg>
      </pc:sldChg>
      <pc:sldChg chg="addSp delSp modSp new del mod">
        <pc:chgData name="Tomer Lior" userId="0b0ef5ff-ab67-4385-9f92-8f37730a0874" providerId="ADAL" clId="{1CE5172C-47D0-4FC6-B41D-5E1C85BEFAE3}" dt="2021-10-17T12:38:18.991" v="2473" actId="47"/>
        <pc:sldMkLst>
          <pc:docMk/>
          <pc:sldMk cId="2897462727" sldId="334"/>
        </pc:sldMkLst>
        <pc:spChg chg="mod">
          <ac:chgData name="Tomer Lior" userId="0b0ef5ff-ab67-4385-9f92-8f37730a0874" providerId="ADAL" clId="{1CE5172C-47D0-4FC6-B41D-5E1C85BEFAE3}" dt="2021-10-17T12:38:15.793" v="2472" actId="20577"/>
          <ac:spMkLst>
            <pc:docMk/>
            <pc:sldMk cId="2897462727" sldId="334"/>
            <ac:spMk id="2" creationId="{63E275E3-62AE-45B2-9F71-9E6207B93540}"/>
          </ac:spMkLst>
        </pc:spChg>
        <pc:spChg chg="add del">
          <ac:chgData name="Tomer Lior" userId="0b0ef5ff-ab67-4385-9f92-8f37730a0874" providerId="ADAL" clId="{1CE5172C-47D0-4FC6-B41D-5E1C85BEFAE3}" dt="2021-10-17T12:38:14.353" v="2471" actId="22"/>
          <ac:spMkLst>
            <pc:docMk/>
            <pc:sldMk cId="2897462727" sldId="334"/>
            <ac:spMk id="5" creationId="{B5639347-9A39-4EAE-B118-9A11FD9AD2E8}"/>
          </ac:spMkLst>
        </pc:spChg>
      </pc:sldChg>
      <pc:sldChg chg="modSp new mod modAnim modNotesTx">
        <pc:chgData name="Tomer Lior" userId="0b0ef5ff-ab67-4385-9f92-8f37730a0874" providerId="ADAL" clId="{1CE5172C-47D0-4FC6-B41D-5E1C85BEFAE3}" dt="2021-10-17T12:47:28.050" v="2617"/>
        <pc:sldMkLst>
          <pc:docMk/>
          <pc:sldMk cId="2175673184" sldId="335"/>
        </pc:sldMkLst>
        <pc:spChg chg="mod">
          <ac:chgData name="Tomer Lior" userId="0b0ef5ff-ab67-4385-9f92-8f37730a0874" providerId="ADAL" clId="{1CE5172C-47D0-4FC6-B41D-5E1C85BEFAE3}" dt="2021-10-17T12:45:30.081" v="2572"/>
          <ac:spMkLst>
            <pc:docMk/>
            <pc:sldMk cId="2175673184" sldId="335"/>
            <ac:spMk id="2" creationId="{C48AE267-3ABA-4CA1-8CA4-C55741CA8D9C}"/>
          </ac:spMkLst>
        </pc:spChg>
        <pc:spChg chg="mod">
          <ac:chgData name="Tomer Lior" userId="0b0ef5ff-ab67-4385-9f92-8f37730a0874" providerId="ADAL" clId="{1CE5172C-47D0-4FC6-B41D-5E1C85BEFAE3}" dt="2021-10-17T12:47:17.037" v="2614" actId="1076"/>
          <ac:spMkLst>
            <pc:docMk/>
            <pc:sldMk cId="2175673184" sldId="335"/>
            <ac:spMk id="3" creationId="{2C0E25FC-BEAD-488B-901B-9B959A58947C}"/>
          </ac:spMkLst>
        </pc:spChg>
      </pc:sldChg>
      <pc:sldChg chg="delSp modSp add mod delAnim modAnim">
        <pc:chgData name="Tomer Lior" userId="0b0ef5ff-ab67-4385-9f92-8f37730a0874" providerId="ADAL" clId="{1CE5172C-47D0-4FC6-B41D-5E1C85BEFAE3}" dt="2021-10-17T12:53:21.795" v="2747" actId="1076"/>
        <pc:sldMkLst>
          <pc:docMk/>
          <pc:sldMk cId="1848618596" sldId="336"/>
        </pc:sldMkLst>
        <pc:spChg chg="del">
          <ac:chgData name="Tomer Lior" userId="0b0ef5ff-ab67-4385-9f92-8f37730a0874" providerId="ADAL" clId="{1CE5172C-47D0-4FC6-B41D-5E1C85BEFAE3}" dt="2021-10-17T12:49:15.306" v="2712" actId="478"/>
          <ac:spMkLst>
            <pc:docMk/>
            <pc:sldMk cId="1848618596" sldId="336"/>
            <ac:spMk id="2" creationId="{00BE3D0F-1915-40C3-B3E5-DB4CAF5A7FB1}"/>
          </ac:spMkLst>
        </pc:spChg>
        <pc:spChg chg="mod">
          <ac:chgData name="Tomer Lior" userId="0b0ef5ff-ab67-4385-9f92-8f37730a0874" providerId="ADAL" clId="{1CE5172C-47D0-4FC6-B41D-5E1C85BEFAE3}" dt="2021-10-17T12:51:09.394" v="2739" actId="113"/>
          <ac:spMkLst>
            <pc:docMk/>
            <pc:sldMk cId="1848618596" sldId="336"/>
            <ac:spMk id="23" creationId="{F1D9F576-7BF6-48DA-A4BA-96D926E81DE8}"/>
          </ac:spMkLst>
        </pc:spChg>
        <pc:spChg chg="mod">
          <ac:chgData name="Tomer Lior" userId="0b0ef5ff-ab67-4385-9f92-8f37730a0874" providerId="ADAL" clId="{1CE5172C-47D0-4FC6-B41D-5E1C85BEFAE3}" dt="2021-10-17T12:51:09.394" v="2739" actId="113"/>
          <ac:spMkLst>
            <pc:docMk/>
            <pc:sldMk cId="1848618596" sldId="336"/>
            <ac:spMk id="30" creationId="{23EC5676-7E25-48F6-9C39-4ACACB936243}"/>
          </ac:spMkLst>
        </pc:spChg>
        <pc:spChg chg="mod">
          <ac:chgData name="Tomer Lior" userId="0b0ef5ff-ab67-4385-9f92-8f37730a0874" providerId="ADAL" clId="{1CE5172C-47D0-4FC6-B41D-5E1C85BEFAE3}" dt="2021-10-17T12:53:21.795" v="2747" actId="1076"/>
          <ac:spMkLst>
            <pc:docMk/>
            <pc:sldMk cId="1848618596" sldId="336"/>
            <ac:spMk id="363" creationId="{00000000-0000-0000-0000-000000000000}"/>
          </ac:spMkLst>
        </pc:spChg>
        <pc:spChg chg="mod">
          <ac:chgData name="Tomer Lior" userId="0b0ef5ff-ab67-4385-9f92-8f37730a0874" providerId="ADAL" clId="{1CE5172C-47D0-4FC6-B41D-5E1C85BEFAE3}" dt="2021-10-17T12:48:33.484" v="2645" actId="14100"/>
          <ac:spMkLst>
            <pc:docMk/>
            <pc:sldMk cId="1848618596" sldId="336"/>
            <ac:spMk id="365" creationId="{00000000-0000-0000-0000-000000000000}"/>
          </ac:spMkLst>
        </pc:spChg>
        <pc:grpChg chg="mod">
          <ac:chgData name="Tomer Lior" userId="0b0ef5ff-ab67-4385-9f92-8f37730a0874" providerId="ADAL" clId="{1CE5172C-47D0-4FC6-B41D-5E1C85BEFAE3}" dt="2021-10-17T12:48:44.070" v="2647" actId="14100"/>
          <ac:grpSpMkLst>
            <pc:docMk/>
            <pc:sldMk cId="1848618596" sldId="336"/>
            <ac:grpSpMk id="19" creationId="{E84DEFA4-2915-43C8-BF41-4F1906DAF47A}"/>
          </ac:grpSpMkLst>
        </pc:grpChg>
        <pc:grpChg chg="mod">
          <ac:chgData name="Tomer Lior" userId="0b0ef5ff-ab67-4385-9f92-8f37730a0874" providerId="ADAL" clId="{1CE5172C-47D0-4FC6-B41D-5E1C85BEFAE3}" dt="2021-10-17T12:48:28.806" v="2644" actId="1076"/>
          <ac:grpSpMkLst>
            <pc:docMk/>
            <pc:sldMk cId="1848618596" sldId="336"/>
            <ac:grpSpMk id="364" creationId="{00000000-0000-0000-0000-000000000000}"/>
          </ac:grpSpMkLst>
        </pc:grpChg>
        <pc:cxnChg chg="mod">
          <ac:chgData name="Tomer Lior" userId="0b0ef5ff-ab67-4385-9f92-8f37730a0874" providerId="ADAL" clId="{1CE5172C-47D0-4FC6-B41D-5E1C85BEFAE3}" dt="2021-10-17T12:50:24.111" v="2730" actId="14100"/>
          <ac:cxnSpMkLst>
            <pc:docMk/>
            <pc:sldMk cId="1848618596" sldId="336"/>
            <ac:cxnSpMk id="24" creationId="{8B34958D-4A4A-49DE-B2EC-7EFB26453E2F}"/>
          </ac:cxnSpMkLst>
        </pc:cxnChg>
        <pc:cxnChg chg="mod">
          <ac:chgData name="Tomer Lior" userId="0b0ef5ff-ab67-4385-9f92-8f37730a0874" providerId="ADAL" clId="{1CE5172C-47D0-4FC6-B41D-5E1C85BEFAE3}" dt="2021-10-17T12:50:11.499" v="2725" actId="14100"/>
          <ac:cxnSpMkLst>
            <pc:docMk/>
            <pc:sldMk cId="1848618596" sldId="336"/>
            <ac:cxnSpMk id="31" creationId="{6C7E2602-14EE-45E7-BDB9-9818927F8351}"/>
          </ac:cxnSpMkLst>
        </pc:cxnChg>
      </pc:sldChg>
      <pc:sldChg chg="addSp modSp add mod modAnim modNotesTx">
        <pc:chgData name="Tomer Lior" userId="0b0ef5ff-ab67-4385-9f92-8f37730a0874" providerId="ADAL" clId="{1CE5172C-47D0-4FC6-B41D-5E1C85BEFAE3}" dt="2021-10-17T12:59:20.918" v="2837" actId="12"/>
        <pc:sldMkLst>
          <pc:docMk/>
          <pc:sldMk cId="3976099656" sldId="337"/>
        </pc:sldMkLst>
        <pc:spChg chg="mod">
          <ac:chgData name="Tomer Lior" userId="0b0ef5ff-ab67-4385-9f92-8f37730a0874" providerId="ADAL" clId="{1CE5172C-47D0-4FC6-B41D-5E1C85BEFAE3}" dt="2021-10-17T12:55:20.257" v="2788" actId="2711"/>
          <ac:spMkLst>
            <pc:docMk/>
            <pc:sldMk cId="3976099656" sldId="337"/>
            <ac:spMk id="23" creationId="{F1D9F576-7BF6-48DA-A4BA-96D926E81DE8}"/>
          </ac:spMkLst>
        </pc:spChg>
        <pc:spChg chg="mod">
          <ac:chgData name="Tomer Lior" userId="0b0ef5ff-ab67-4385-9f92-8f37730a0874" providerId="ADAL" clId="{1CE5172C-47D0-4FC6-B41D-5E1C85BEFAE3}" dt="2021-10-17T12:57:16.885" v="2819" actId="20577"/>
          <ac:spMkLst>
            <pc:docMk/>
            <pc:sldMk cId="3976099656" sldId="337"/>
            <ac:spMk id="27" creationId="{02A946DE-2CE4-4424-AD33-C1E82DD1E6F2}"/>
          </ac:spMkLst>
        </pc:spChg>
        <pc:spChg chg="mod">
          <ac:chgData name="Tomer Lior" userId="0b0ef5ff-ab67-4385-9f92-8f37730a0874" providerId="ADAL" clId="{1CE5172C-47D0-4FC6-B41D-5E1C85BEFAE3}" dt="2021-10-17T12:57:14.523" v="2818" actId="20577"/>
          <ac:spMkLst>
            <pc:docMk/>
            <pc:sldMk cId="3976099656" sldId="337"/>
            <ac:spMk id="30" creationId="{23EC5676-7E25-48F6-9C39-4ACACB936243}"/>
          </ac:spMkLst>
        </pc:spChg>
        <pc:spChg chg="mod">
          <ac:chgData name="Tomer Lior" userId="0b0ef5ff-ab67-4385-9f92-8f37730a0874" providerId="ADAL" clId="{1CE5172C-47D0-4FC6-B41D-5E1C85BEFAE3}" dt="2021-10-17T12:56:46.377" v="2810" actId="1076"/>
          <ac:spMkLst>
            <pc:docMk/>
            <pc:sldMk cId="3976099656" sldId="337"/>
            <ac:spMk id="39" creationId="{4D8B99DB-D6D5-4966-B92B-F27EF2F82FAB}"/>
          </ac:spMkLst>
        </pc:spChg>
        <pc:spChg chg="mod">
          <ac:chgData name="Tomer Lior" userId="0b0ef5ff-ab67-4385-9f92-8f37730a0874" providerId="ADAL" clId="{1CE5172C-47D0-4FC6-B41D-5E1C85BEFAE3}" dt="2021-10-17T12:57:29.407" v="2821" actId="14100"/>
          <ac:spMkLst>
            <pc:docMk/>
            <pc:sldMk cId="3976099656" sldId="337"/>
            <ac:spMk id="365" creationId="{00000000-0000-0000-0000-000000000000}"/>
          </ac:spMkLst>
        </pc:spChg>
        <pc:spChg chg="mod">
          <ac:chgData name="Tomer Lior" userId="0b0ef5ff-ab67-4385-9f92-8f37730a0874" providerId="ADAL" clId="{1CE5172C-47D0-4FC6-B41D-5E1C85BEFAE3}" dt="2021-10-17T12:57:43.116" v="2823" actId="14100"/>
          <ac:spMkLst>
            <pc:docMk/>
            <pc:sldMk cId="3976099656" sldId="337"/>
            <ac:spMk id="366" creationId="{00000000-0000-0000-0000-000000000000}"/>
          </ac:spMkLst>
        </pc:spChg>
        <pc:grpChg chg="mod">
          <ac:chgData name="Tomer Lior" userId="0b0ef5ff-ab67-4385-9f92-8f37730a0874" providerId="ADAL" clId="{1CE5172C-47D0-4FC6-B41D-5E1C85BEFAE3}" dt="2021-10-17T12:56:23.875" v="2803" actId="1076"/>
          <ac:grpSpMkLst>
            <pc:docMk/>
            <pc:sldMk cId="3976099656" sldId="337"/>
            <ac:grpSpMk id="16" creationId="{E44C43B2-CB49-4CE1-96E0-E5A8EC57B37B}"/>
          </ac:grpSpMkLst>
        </pc:grpChg>
        <pc:grpChg chg="mod">
          <ac:chgData name="Tomer Lior" userId="0b0ef5ff-ab67-4385-9f92-8f37730a0874" providerId="ADAL" clId="{1CE5172C-47D0-4FC6-B41D-5E1C85BEFAE3}" dt="2021-10-17T12:54:51.207" v="2767" actId="1076"/>
          <ac:grpSpMkLst>
            <pc:docMk/>
            <pc:sldMk cId="3976099656" sldId="337"/>
            <ac:grpSpMk id="19" creationId="{E84DEFA4-2915-43C8-BF41-4F1906DAF47A}"/>
          </ac:grpSpMkLst>
        </pc:grpChg>
        <pc:grpChg chg="add mod">
          <ac:chgData name="Tomer Lior" userId="0b0ef5ff-ab67-4385-9f92-8f37730a0874" providerId="ADAL" clId="{1CE5172C-47D0-4FC6-B41D-5E1C85BEFAE3}" dt="2021-10-17T12:55:32.198" v="2789" actId="571"/>
          <ac:grpSpMkLst>
            <pc:docMk/>
            <pc:sldMk cId="3976099656" sldId="337"/>
            <ac:grpSpMk id="25" creationId="{6391C1EE-EC49-408E-BA3B-9CA8FFE71797}"/>
          </ac:grpSpMkLst>
        </pc:grpChg>
        <pc:grpChg chg="add mod">
          <ac:chgData name="Tomer Lior" userId="0b0ef5ff-ab67-4385-9f92-8f37730a0874" providerId="ADAL" clId="{1CE5172C-47D0-4FC6-B41D-5E1C85BEFAE3}" dt="2021-10-17T12:56:50.801" v="2811" actId="1076"/>
          <ac:grpSpMkLst>
            <pc:docMk/>
            <pc:sldMk cId="3976099656" sldId="337"/>
            <ac:grpSpMk id="36" creationId="{71EB9EC2-CDC0-427D-AE8D-14491C900F96}"/>
          </ac:grpSpMkLst>
        </pc:grpChg>
        <pc:grpChg chg="mod">
          <ac:chgData name="Tomer Lior" userId="0b0ef5ff-ab67-4385-9f92-8f37730a0874" providerId="ADAL" clId="{1CE5172C-47D0-4FC6-B41D-5E1C85BEFAE3}" dt="2021-10-17T12:57:34.069" v="2822" actId="1076"/>
          <ac:grpSpMkLst>
            <pc:docMk/>
            <pc:sldMk cId="3976099656" sldId="337"/>
            <ac:grpSpMk id="364" creationId="{00000000-0000-0000-0000-000000000000}"/>
          </ac:grpSpMkLst>
        </pc:grpChg>
        <pc:cxnChg chg="mod">
          <ac:chgData name="Tomer Lior" userId="0b0ef5ff-ab67-4385-9f92-8f37730a0874" providerId="ADAL" clId="{1CE5172C-47D0-4FC6-B41D-5E1C85BEFAE3}" dt="2021-10-17T12:54:54.028" v="2768" actId="14100"/>
          <ac:cxnSpMkLst>
            <pc:docMk/>
            <pc:sldMk cId="3976099656" sldId="337"/>
            <ac:cxnSpMk id="24" creationId="{8B34958D-4A4A-49DE-B2EC-7EFB26453E2F}"/>
          </ac:cxnSpMkLst>
        </pc:cxnChg>
        <pc:cxnChg chg="mod">
          <ac:chgData name="Tomer Lior" userId="0b0ef5ff-ab67-4385-9f92-8f37730a0874" providerId="ADAL" clId="{1CE5172C-47D0-4FC6-B41D-5E1C85BEFAE3}" dt="2021-10-17T12:57:05.695" v="2815" actId="14100"/>
          <ac:cxnSpMkLst>
            <pc:docMk/>
            <pc:sldMk cId="3976099656" sldId="337"/>
            <ac:cxnSpMk id="31" creationId="{6C7E2602-14EE-45E7-BDB9-9818927F8351}"/>
          </ac:cxnSpMkLst>
        </pc:cxnChg>
        <pc:cxnChg chg="mod">
          <ac:chgData name="Tomer Lior" userId="0b0ef5ff-ab67-4385-9f92-8f37730a0874" providerId="ADAL" clId="{1CE5172C-47D0-4FC6-B41D-5E1C85BEFAE3}" dt="2021-10-17T12:55:48.162" v="2793" actId="14100"/>
          <ac:cxnSpMkLst>
            <pc:docMk/>
            <pc:sldMk cId="3976099656" sldId="337"/>
            <ac:cxnSpMk id="33" creationId="{93DF6F04-670B-4B8F-A93F-54B59DC481EB}"/>
          </ac:cxnSpMkLst>
        </pc:cxnChg>
        <pc:cxnChg chg="mod">
          <ac:chgData name="Tomer Lior" userId="0b0ef5ff-ab67-4385-9f92-8f37730a0874" providerId="ADAL" clId="{1CE5172C-47D0-4FC6-B41D-5E1C85BEFAE3}" dt="2021-10-17T12:57:00.849" v="2814" actId="14100"/>
          <ac:cxnSpMkLst>
            <pc:docMk/>
            <pc:sldMk cId="3976099656" sldId="337"/>
            <ac:cxnSpMk id="40" creationId="{E49D13D3-887B-4683-A0B4-51E1D6757478}"/>
          </ac:cxnSpMkLst>
        </pc:cxnChg>
      </pc:sldChg>
      <pc:sldChg chg="delSp modSp add mod modAnim modNotesTx">
        <pc:chgData name="Tomer Lior" userId="0b0ef5ff-ab67-4385-9f92-8f37730a0874" providerId="ADAL" clId="{1CE5172C-47D0-4FC6-B41D-5E1C85BEFAE3}" dt="2021-10-17T13:03:23.139" v="2901" actId="20577"/>
        <pc:sldMkLst>
          <pc:docMk/>
          <pc:sldMk cId="2295003193" sldId="338"/>
        </pc:sldMkLst>
        <pc:spChg chg="mod">
          <ac:chgData name="Tomer Lior" userId="0b0ef5ff-ab67-4385-9f92-8f37730a0874" providerId="ADAL" clId="{1CE5172C-47D0-4FC6-B41D-5E1C85BEFAE3}" dt="2021-10-17T13:03:23.139" v="2901" actId="20577"/>
          <ac:spMkLst>
            <pc:docMk/>
            <pc:sldMk cId="2295003193" sldId="338"/>
            <ac:spMk id="2" creationId="{A8CB1479-329B-44CE-A465-AA80F2E1F083}"/>
          </ac:spMkLst>
        </pc:spChg>
        <pc:spChg chg="mod">
          <ac:chgData name="Tomer Lior" userId="0b0ef5ff-ab67-4385-9f92-8f37730a0874" providerId="ADAL" clId="{1CE5172C-47D0-4FC6-B41D-5E1C85BEFAE3}" dt="2021-10-17T13:00:04.688" v="2849" actId="20577"/>
          <ac:spMkLst>
            <pc:docMk/>
            <pc:sldMk cId="2295003193" sldId="338"/>
            <ac:spMk id="3" creationId="{92FC0AE1-F487-4DAA-8892-F57B9BB56BCE}"/>
          </ac:spMkLst>
        </pc:spChg>
        <pc:picChg chg="del">
          <ac:chgData name="Tomer Lior" userId="0b0ef5ff-ab67-4385-9f92-8f37730a0874" providerId="ADAL" clId="{1CE5172C-47D0-4FC6-B41D-5E1C85BEFAE3}" dt="2021-10-17T13:01:06.048" v="2850" actId="478"/>
          <ac:picMkLst>
            <pc:docMk/>
            <pc:sldMk cId="2295003193" sldId="338"/>
            <ac:picMk id="2050" creationId="{8724881E-B4FA-4008-B17A-B9380C7651FD}"/>
          </ac:picMkLst>
        </pc:picChg>
      </pc:sldChg>
      <pc:sldChg chg="addSp modSp add mod modAnim modNotesTx">
        <pc:chgData name="Tomer Lior" userId="0b0ef5ff-ab67-4385-9f92-8f37730a0874" providerId="ADAL" clId="{1CE5172C-47D0-4FC6-B41D-5E1C85BEFAE3}" dt="2021-10-17T13:09:51.578" v="2971" actId="5793"/>
        <pc:sldMkLst>
          <pc:docMk/>
          <pc:sldMk cId="2294409492" sldId="339"/>
        </pc:sldMkLst>
        <pc:spChg chg="mod">
          <ac:chgData name="Tomer Lior" userId="0b0ef5ff-ab67-4385-9f92-8f37730a0874" providerId="ADAL" clId="{1CE5172C-47D0-4FC6-B41D-5E1C85BEFAE3}" dt="2021-10-17T13:09:41.921" v="2969" actId="1076"/>
          <ac:spMkLst>
            <pc:docMk/>
            <pc:sldMk cId="2294409492" sldId="339"/>
            <ac:spMk id="2" creationId="{A8CB1479-329B-44CE-A465-AA80F2E1F083}"/>
          </ac:spMkLst>
        </pc:spChg>
        <pc:spChg chg="add mod">
          <ac:chgData name="Tomer Lior" userId="0b0ef5ff-ab67-4385-9f92-8f37730a0874" providerId="ADAL" clId="{1CE5172C-47D0-4FC6-B41D-5E1C85BEFAE3}" dt="2021-10-17T13:08:12.237" v="2918" actId="1076"/>
          <ac:spMkLst>
            <pc:docMk/>
            <pc:sldMk cId="2294409492" sldId="339"/>
            <ac:spMk id="11" creationId="{9C58C3EB-E976-4EEA-9C94-69B33814E87D}"/>
          </ac:spMkLst>
        </pc:spChg>
        <pc:spChg chg="add mod">
          <ac:chgData name="Tomer Lior" userId="0b0ef5ff-ab67-4385-9f92-8f37730a0874" providerId="ADAL" clId="{1CE5172C-47D0-4FC6-B41D-5E1C85BEFAE3}" dt="2021-10-17T13:08:06.081" v="2916" actId="1076"/>
          <ac:spMkLst>
            <pc:docMk/>
            <pc:sldMk cId="2294409492" sldId="339"/>
            <ac:spMk id="19" creationId="{BA59A8E9-5D1B-4A1E-9D62-2687FA515DA2}"/>
          </ac:spMkLst>
        </pc:spChg>
      </pc:sldChg>
      <pc:sldChg chg="modSp add mod modNotesTx">
        <pc:chgData name="Tomer Lior" userId="0b0ef5ff-ab67-4385-9f92-8f37730a0874" providerId="ADAL" clId="{1CE5172C-47D0-4FC6-B41D-5E1C85BEFAE3}" dt="2021-10-17T13:12:11.514" v="3167" actId="20577"/>
        <pc:sldMkLst>
          <pc:docMk/>
          <pc:sldMk cId="1563287588" sldId="340"/>
        </pc:sldMkLst>
        <pc:spChg chg="mod">
          <ac:chgData name="Tomer Lior" userId="0b0ef5ff-ab67-4385-9f92-8f37730a0874" providerId="ADAL" clId="{1CE5172C-47D0-4FC6-B41D-5E1C85BEFAE3}" dt="2021-10-17T13:11:04.450" v="2994" actId="207"/>
          <ac:spMkLst>
            <pc:docMk/>
            <pc:sldMk cId="1563287588" sldId="340"/>
            <ac:spMk id="22" creationId="{EE06D3D3-FDFF-4633-9EFF-CC3369CA74D3}"/>
          </ac:spMkLst>
        </pc:spChg>
        <pc:spChg chg="mod">
          <ac:chgData name="Tomer Lior" userId="0b0ef5ff-ab67-4385-9f92-8f37730a0874" providerId="ADAL" clId="{1CE5172C-47D0-4FC6-B41D-5E1C85BEFAE3}" dt="2021-10-17T13:11:14.511" v="2996" actId="108"/>
          <ac:spMkLst>
            <pc:docMk/>
            <pc:sldMk cId="1563287588" sldId="340"/>
            <ac:spMk id="24" creationId="{7B76C269-EDE5-4943-8156-562E0FFB2698}"/>
          </ac:spMkLst>
        </pc:spChg>
        <pc:spChg chg="mod">
          <ac:chgData name="Tomer Lior" userId="0b0ef5ff-ab67-4385-9f92-8f37730a0874" providerId="ADAL" clId="{1CE5172C-47D0-4FC6-B41D-5E1C85BEFAE3}" dt="2021-10-17T13:10:58.926" v="2992" actId="207"/>
          <ac:spMkLst>
            <pc:docMk/>
            <pc:sldMk cId="1563287588" sldId="340"/>
            <ac:spMk id="251" creationId="{00000000-0000-0000-0000-000000000000}"/>
          </ac:spMkLst>
        </pc:spChg>
        <pc:cxnChg chg="mod">
          <ac:chgData name="Tomer Lior" userId="0b0ef5ff-ab67-4385-9f92-8f37730a0874" providerId="ADAL" clId="{1CE5172C-47D0-4FC6-B41D-5E1C85BEFAE3}" dt="2021-10-17T13:11:09.429" v="2995" actId="14100"/>
          <ac:cxnSpMkLst>
            <pc:docMk/>
            <pc:sldMk cId="1563287588" sldId="340"/>
            <ac:cxnSpMk id="243" creationId="{00000000-0000-0000-0000-000000000000}"/>
          </ac:cxnSpMkLst>
        </pc:cxnChg>
      </pc:sldChg>
      <pc:sldChg chg="addSp delSp modSp add mod modAnim modNotesTx">
        <pc:chgData name="Tomer Lior" userId="0b0ef5ff-ab67-4385-9f92-8f37730a0874" providerId="ADAL" clId="{1CE5172C-47D0-4FC6-B41D-5E1C85BEFAE3}" dt="2021-10-17T13:19:00.759" v="3227"/>
        <pc:sldMkLst>
          <pc:docMk/>
          <pc:sldMk cId="390016801" sldId="341"/>
        </pc:sldMkLst>
        <pc:spChg chg="mod">
          <ac:chgData name="Tomer Lior" userId="0b0ef5ff-ab67-4385-9f92-8f37730a0874" providerId="ADAL" clId="{1CE5172C-47D0-4FC6-B41D-5E1C85BEFAE3}" dt="2021-10-17T13:17:52.307" v="3215" actId="404"/>
          <ac:spMkLst>
            <pc:docMk/>
            <pc:sldMk cId="390016801" sldId="341"/>
            <ac:spMk id="2" creationId="{A8CB1479-329B-44CE-A465-AA80F2E1F083}"/>
          </ac:spMkLst>
        </pc:spChg>
        <pc:spChg chg="mod">
          <ac:chgData name="Tomer Lior" userId="0b0ef5ff-ab67-4385-9f92-8f37730a0874" providerId="ADAL" clId="{1CE5172C-47D0-4FC6-B41D-5E1C85BEFAE3}" dt="2021-10-17T13:15:17.511" v="3190" actId="20577"/>
          <ac:spMkLst>
            <pc:docMk/>
            <pc:sldMk cId="390016801" sldId="341"/>
            <ac:spMk id="3" creationId="{92FC0AE1-F487-4DAA-8892-F57B9BB56BCE}"/>
          </ac:spMkLst>
        </pc:spChg>
        <pc:picChg chg="add del mod">
          <ac:chgData name="Tomer Lior" userId="0b0ef5ff-ab67-4385-9f92-8f37730a0874" providerId="ADAL" clId="{1CE5172C-47D0-4FC6-B41D-5E1C85BEFAE3}" dt="2021-10-17T13:15:55.148" v="3196" actId="478"/>
          <ac:picMkLst>
            <pc:docMk/>
            <pc:sldMk cId="390016801" sldId="341"/>
            <ac:picMk id="11" creationId="{D5931DEF-6A05-4C0B-B520-557FC9C452EA}"/>
          </ac:picMkLst>
        </pc:picChg>
        <pc:picChg chg="add mod">
          <ac:chgData name="Tomer Lior" userId="0b0ef5ff-ab67-4385-9f92-8f37730a0874" providerId="ADAL" clId="{1CE5172C-47D0-4FC6-B41D-5E1C85BEFAE3}" dt="2021-10-17T13:18:01.335" v="3217" actId="1076"/>
          <ac:picMkLst>
            <pc:docMk/>
            <pc:sldMk cId="390016801" sldId="341"/>
            <ac:picMk id="19" creationId="{5374C354-F3DD-4A26-B5A3-DDB972ABD1E8}"/>
          </ac:picMkLst>
        </pc:picChg>
        <pc:picChg chg="add mod">
          <ac:chgData name="Tomer Lior" userId="0b0ef5ff-ab67-4385-9f92-8f37730a0874" providerId="ADAL" clId="{1CE5172C-47D0-4FC6-B41D-5E1C85BEFAE3}" dt="2021-10-17T13:19:00.759" v="3227"/>
          <ac:picMkLst>
            <pc:docMk/>
            <pc:sldMk cId="390016801" sldId="341"/>
            <ac:picMk id="20" creationId="{0091ECB8-701C-485F-A672-CD9AE1AE66BC}"/>
          </ac:picMkLst>
        </pc:picChg>
        <pc:picChg chg="add del mod">
          <ac:chgData name="Tomer Lior" userId="0b0ef5ff-ab67-4385-9f92-8f37730a0874" providerId="ADAL" clId="{1CE5172C-47D0-4FC6-B41D-5E1C85BEFAE3}" dt="2021-10-17T13:17:10.365" v="3201" actId="478"/>
          <ac:picMkLst>
            <pc:docMk/>
            <pc:sldMk cId="390016801" sldId="341"/>
            <ac:picMk id="4098" creationId="{B41DDBB9-7320-4A9B-88A8-17CF623CD4B7}"/>
          </ac:picMkLst>
        </pc:picChg>
        <pc:picChg chg="add mod">
          <ac:chgData name="Tomer Lior" userId="0b0ef5ff-ab67-4385-9f92-8f37730a0874" providerId="ADAL" clId="{1CE5172C-47D0-4FC6-B41D-5E1C85BEFAE3}" dt="2021-10-17T13:17:20.253" v="3205"/>
          <ac:picMkLst>
            <pc:docMk/>
            <pc:sldMk cId="390016801" sldId="341"/>
            <ac:picMk id="4100" creationId="{65972EB0-F956-47F0-865D-B77BFC0BC970}"/>
          </ac:picMkLst>
        </pc:picChg>
      </pc:sldChg>
      <pc:sldChg chg="addSp delSp modSp add mod modAnim">
        <pc:chgData name="Tomer Lior" userId="0b0ef5ff-ab67-4385-9f92-8f37730a0874" providerId="ADAL" clId="{1CE5172C-47D0-4FC6-B41D-5E1C85BEFAE3}" dt="2021-10-17T13:22:20.117" v="3303" actId="1076"/>
        <pc:sldMkLst>
          <pc:docMk/>
          <pc:sldMk cId="1126349193" sldId="342"/>
        </pc:sldMkLst>
        <pc:spChg chg="mod">
          <ac:chgData name="Tomer Lior" userId="0b0ef5ff-ab67-4385-9f92-8f37730a0874" providerId="ADAL" clId="{1CE5172C-47D0-4FC6-B41D-5E1C85BEFAE3}" dt="2021-10-17T13:21:11.018" v="3294" actId="20577"/>
          <ac:spMkLst>
            <pc:docMk/>
            <pc:sldMk cId="1126349193" sldId="342"/>
            <ac:spMk id="2" creationId="{A8CB1479-329B-44CE-A465-AA80F2E1F083}"/>
          </ac:spMkLst>
        </pc:spChg>
        <pc:picChg chg="add mod">
          <ac:chgData name="Tomer Lior" userId="0b0ef5ff-ab67-4385-9f92-8f37730a0874" providerId="ADAL" clId="{1CE5172C-47D0-4FC6-B41D-5E1C85BEFAE3}" dt="2021-10-17T13:22:20.117" v="3303" actId="1076"/>
          <ac:picMkLst>
            <pc:docMk/>
            <pc:sldMk cId="1126349193" sldId="342"/>
            <ac:picMk id="5" creationId="{0184BA08-543A-4EDA-9F50-FAD1E4FD5FDD}"/>
          </ac:picMkLst>
        </pc:picChg>
        <pc:picChg chg="del">
          <ac:chgData name="Tomer Lior" userId="0b0ef5ff-ab67-4385-9f92-8f37730a0874" providerId="ADAL" clId="{1CE5172C-47D0-4FC6-B41D-5E1C85BEFAE3}" dt="2021-10-17T13:21:21.461" v="3295" actId="478"/>
          <ac:picMkLst>
            <pc:docMk/>
            <pc:sldMk cId="1126349193" sldId="342"/>
            <ac:picMk id="19" creationId="{5374C354-F3DD-4A26-B5A3-DDB972ABD1E8}"/>
          </ac:picMkLst>
        </pc:picChg>
        <pc:picChg chg="add del mod">
          <ac:chgData name="Tomer Lior" userId="0b0ef5ff-ab67-4385-9f92-8f37730a0874" providerId="ADAL" clId="{1CE5172C-47D0-4FC6-B41D-5E1C85BEFAE3}" dt="2021-10-17T13:22:06.323" v="3299" actId="21"/>
          <ac:picMkLst>
            <pc:docMk/>
            <pc:sldMk cId="1126349193" sldId="342"/>
            <ac:picMk id="6146" creationId="{E31C3239-8EB1-463C-A4C5-B11DE57507BF}"/>
          </ac:picMkLst>
        </pc:picChg>
      </pc:sldChg>
      <pc:sldChg chg="delSp modSp add mod modAnim modNotesTx">
        <pc:chgData name="Tomer Lior" userId="0b0ef5ff-ab67-4385-9f92-8f37730a0874" providerId="ADAL" clId="{1CE5172C-47D0-4FC6-B41D-5E1C85BEFAE3}" dt="2021-10-17T13:27:20.634" v="3615" actId="5793"/>
        <pc:sldMkLst>
          <pc:docMk/>
          <pc:sldMk cId="1146423914" sldId="343"/>
        </pc:sldMkLst>
        <pc:spChg chg="mod">
          <ac:chgData name="Tomer Lior" userId="0b0ef5ff-ab67-4385-9f92-8f37730a0874" providerId="ADAL" clId="{1CE5172C-47D0-4FC6-B41D-5E1C85BEFAE3}" dt="2021-10-17T13:27:20.634" v="3615" actId="5793"/>
          <ac:spMkLst>
            <pc:docMk/>
            <pc:sldMk cId="1146423914" sldId="343"/>
            <ac:spMk id="2" creationId="{A8CB1479-329B-44CE-A465-AA80F2E1F083}"/>
          </ac:spMkLst>
        </pc:spChg>
        <pc:spChg chg="mod">
          <ac:chgData name="Tomer Lior" userId="0b0ef5ff-ab67-4385-9f92-8f37730a0874" providerId="ADAL" clId="{1CE5172C-47D0-4FC6-B41D-5E1C85BEFAE3}" dt="2021-10-17T13:22:49.683" v="3330" actId="20577"/>
          <ac:spMkLst>
            <pc:docMk/>
            <pc:sldMk cId="1146423914" sldId="343"/>
            <ac:spMk id="3" creationId="{92FC0AE1-F487-4DAA-8892-F57B9BB56BCE}"/>
          </ac:spMkLst>
        </pc:spChg>
        <pc:picChg chg="del">
          <ac:chgData name="Tomer Lior" userId="0b0ef5ff-ab67-4385-9f92-8f37730a0874" providerId="ADAL" clId="{1CE5172C-47D0-4FC6-B41D-5E1C85BEFAE3}" dt="2021-10-17T13:24:43.249" v="3359" actId="478"/>
          <ac:picMkLst>
            <pc:docMk/>
            <pc:sldMk cId="1146423914" sldId="343"/>
            <ac:picMk id="5" creationId="{0184BA08-543A-4EDA-9F50-FAD1E4FD5FDD}"/>
          </ac:picMkLst>
        </pc:picChg>
      </pc:sldChg>
      <pc:sldChg chg="addSp modSp add mod modAnim modNotesTx">
        <pc:chgData name="Tomer Lior" userId="0b0ef5ff-ab67-4385-9f92-8f37730a0874" providerId="ADAL" clId="{1CE5172C-47D0-4FC6-B41D-5E1C85BEFAE3}" dt="2021-10-17T13:31:26.728" v="3671" actId="20577"/>
        <pc:sldMkLst>
          <pc:docMk/>
          <pc:sldMk cId="1036916647" sldId="344"/>
        </pc:sldMkLst>
        <pc:spChg chg="mod">
          <ac:chgData name="Tomer Lior" userId="0b0ef5ff-ab67-4385-9f92-8f37730a0874" providerId="ADAL" clId="{1CE5172C-47D0-4FC6-B41D-5E1C85BEFAE3}" dt="2021-10-17T13:30:48.534" v="3659" actId="1076"/>
          <ac:spMkLst>
            <pc:docMk/>
            <pc:sldMk cId="1036916647" sldId="344"/>
            <ac:spMk id="2" creationId="{A8CB1479-329B-44CE-A465-AA80F2E1F083}"/>
          </ac:spMkLst>
        </pc:spChg>
        <pc:spChg chg="mod">
          <ac:chgData name="Tomer Lior" userId="0b0ef5ff-ab67-4385-9f92-8f37730a0874" providerId="ADAL" clId="{1CE5172C-47D0-4FC6-B41D-5E1C85BEFAE3}" dt="2021-10-17T13:27:59.858" v="3637" actId="20577"/>
          <ac:spMkLst>
            <pc:docMk/>
            <pc:sldMk cId="1036916647" sldId="344"/>
            <ac:spMk id="3" creationId="{92FC0AE1-F487-4DAA-8892-F57B9BB56BCE}"/>
          </ac:spMkLst>
        </pc:spChg>
        <pc:picChg chg="add mod">
          <ac:chgData name="Tomer Lior" userId="0b0ef5ff-ab67-4385-9f92-8f37730a0874" providerId="ADAL" clId="{1CE5172C-47D0-4FC6-B41D-5E1C85BEFAE3}" dt="2021-10-17T13:30:56.586" v="3663" actId="1076"/>
          <ac:picMkLst>
            <pc:docMk/>
            <pc:sldMk cId="1036916647" sldId="344"/>
            <ac:picMk id="7170" creationId="{30C618EA-FAC2-4A26-B66E-4830CB44C671}"/>
          </ac:picMkLst>
        </pc:picChg>
      </pc:sldChg>
      <pc:sldChg chg="addSp delSp modSp add mod ord delAnim">
        <pc:chgData name="Tomer Lior" userId="0b0ef5ff-ab67-4385-9f92-8f37730a0874" providerId="ADAL" clId="{1CE5172C-47D0-4FC6-B41D-5E1C85BEFAE3}" dt="2021-10-17T13:37:54.441" v="3822"/>
        <pc:sldMkLst>
          <pc:docMk/>
          <pc:sldMk cId="3802329154" sldId="345"/>
        </pc:sldMkLst>
        <pc:spChg chg="del">
          <ac:chgData name="Tomer Lior" userId="0b0ef5ff-ab67-4385-9f92-8f37730a0874" providerId="ADAL" clId="{1CE5172C-47D0-4FC6-B41D-5E1C85BEFAE3}" dt="2021-10-17T13:35:49.921" v="3807" actId="478"/>
          <ac:spMkLst>
            <pc:docMk/>
            <pc:sldMk cId="3802329154" sldId="345"/>
            <ac:spMk id="18" creationId="{DC8A679E-AEAF-47D8-96AC-54A955F3A9DA}"/>
          </ac:spMkLst>
        </pc:spChg>
        <pc:spChg chg="mod">
          <ac:chgData name="Tomer Lior" userId="0b0ef5ff-ab67-4385-9f92-8f37730a0874" providerId="ADAL" clId="{1CE5172C-47D0-4FC6-B41D-5E1C85BEFAE3}" dt="2021-10-17T13:37:46.869" v="3820" actId="1076"/>
          <ac:spMkLst>
            <pc:docMk/>
            <pc:sldMk cId="3802329154" sldId="345"/>
            <ac:spMk id="32" creationId="{E59B4C48-79C4-448D-85E3-8F720A10CEAC}"/>
          </ac:spMkLst>
        </pc:spChg>
        <pc:spChg chg="mod">
          <ac:chgData name="Tomer Lior" userId="0b0ef5ff-ab67-4385-9f92-8f37730a0874" providerId="ADAL" clId="{1CE5172C-47D0-4FC6-B41D-5E1C85BEFAE3}" dt="2021-10-17T13:36:06.431" v="3811" actId="1076"/>
          <ac:spMkLst>
            <pc:docMk/>
            <pc:sldMk cId="3802329154" sldId="345"/>
            <ac:spMk id="351" creationId="{00000000-0000-0000-0000-000000000000}"/>
          </ac:spMkLst>
        </pc:spChg>
        <pc:spChg chg="mod">
          <ac:chgData name="Tomer Lior" userId="0b0ef5ff-ab67-4385-9f92-8f37730a0874" providerId="ADAL" clId="{1CE5172C-47D0-4FC6-B41D-5E1C85BEFAE3}" dt="2021-10-17T13:36:06.431" v="3811" actId="1076"/>
          <ac:spMkLst>
            <pc:docMk/>
            <pc:sldMk cId="3802329154" sldId="345"/>
            <ac:spMk id="352" creationId="{00000000-0000-0000-0000-000000000000}"/>
          </ac:spMkLst>
        </pc:spChg>
        <pc:grpChg chg="del">
          <ac:chgData name="Tomer Lior" userId="0b0ef5ff-ab67-4385-9f92-8f37730a0874" providerId="ADAL" clId="{1CE5172C-47D0-4FC6-B41D-5E1C85BEFAE3}" dt="2021-10-17T13:35:50.482" v="3808" actId="478"/>
          <ac:grpSpMkLst>
            <pc:docMk/>
            <pc:sldMk cId="3802329154" sldId="345"/>
            <ac:grpSpMk id="25" creationId="{49C0D17D-2726-4F19-8E3C-A1177E7EC91C}"/>
          </ac:grpSpMkLst>
        </pc:grpChg>
        <pc:picChg chg="mod">
          <ac:chgData name="Tomer Lior" userId="0b0ef5ff-ab67-4385-9f92-8f37730a0874" providerId="ADAL" clId="{1CE5172C-47D0-4FC6-B41D-5E1C85BEFAE3}" dt="2021-10-17T13:37:42.178" v="3819"/>
          <ac:picMkLst>
            <pc:docMk/>
            <pc:sldMk cId="3802329154" sldId="345"/>
            <ac:picMk id="8194" creationId="{EB14F884-8AC0-425E-BED7-34BABB44FD72}"/>
          </ac:picMkLst>
        </pc:picChg>
        <pc:picChg chg="add mod">
          <ac:chgData name="Tomer Lior" userId="0b0ef5ff-ab67-4385-9f92-8f37730a0874" providerId="ADAL" clId="{1CE5172C-47D0-4FC6-B41D-5E1C85BEFAE3}" dt="2021-10-17T13:37:31.031" v="3818"/>
          <ac:picMkLst>
            <pc:docMk/>
            <pc:sldMk cId="3802329154" sldId="345"/>
            <ac:picMk id="9218" creationId="{47FBF28A-FD26-41BD-A9A6-EFDF92B907A5}"/>
          </ac:picMkLst>
        </pc:picChg>
      </pc:sldChg>
      <pc:sldChg chg="addSp delSp modSp add mod modAnim modNotesTx">
        <pc:chgData name="Tomer Lior" userId="0b0ef5ff-ab67-4385-9f92-8f37730a0874" providerId="ADAL" clId="{1CE5172C-47D0-4FC6-B41D-5E1C85BEFAE3}" dt="2021-10-17T13:52:41.780" v="4071"/>
        <pc:sldMkLst>
          <pc:docMk/>
          <pc:sldMk cId="4089856602" sldId="346"/>
        </pc:sldMkLst>
        <pc:spChg chg="mod">
          <ac:chgData name="Tomer Lior" userId="0b0ef5ff-ab67-4385-9f92-8f37730a0874" providerId="ADAL" clId="{1CE5172C-47D0-4FC6-B41D-5E1C85BEFAE3}" dt="2021-10-17T13:51:12.132" v="4070" actId="207"/>
          <ac:spMkLst>
            <pc:docMk/>
            <pc:sldMk cId="4089856602" sldId="346"/>
            <ac:spMk id="2" creationId="{A8CB1479-329B-44CE-A465-AA80F2E1F083}"/>
          </ac:spMkLst>
        </pc:spChg>
        <pc:spChg chg="mod">
          <ac:chgData name="Tomer Lior" userId="0b0ef5ff-ab67-4385-9f92-8f37730a0874" providerId="ADAL" clId="{1CE5172C-47D0-4FC6-B41D-5E1C85BEFAE3}" dt="2021-10-17T13:46:59.118" v="3995" actId="20577"/>
          <ac:spMkLst>
            <pc:docMk/>
            <pc:sldMk cId="4089856602" sldId="346"/>
            <ac:spMk id="3" creationId="{92FC0AE1-F487-4DAA-8892-F57B9BB56BCE}"/>
          </ac:spMkLst>
        </pc:spChg>
        <pc:spChg chg="add del mod">
          <ac:chgData name="Tomer Lior" userId="0b0ef5ff-ab67-4385-9f92-8f37730a0874" providerId="ADAL" clId="{1CE5172C-47D0-4FC6-B41D-5E1C85BEFAE3}" dt="2021-10-17T13:48:31.090" v="4018" actId="478"/>
          <ac:spMkLst>
            <pc:docMk/>
            <pc:sldMk cId="4089856602" sldId="346"/>
            <ac:spMk id="5" creationId="{CA2A700C-9CC6-4CB7-AD0A-3040A270ADB8}"/>
          </ac:spMkLst>
        </pc:spChg>
        <pc:spChg chg="del">
          <ac:chgData name="Tomer Lior" userId="0b0ef5ff-ab67-4385-9f92-8f37730a0874" providerId="ADAL" clId="{1CE5172C-47D0-4FC6-B41D-5E1C85BEFAE3}" dt="2021-10-17T13:48:29.800" v="4017" actId="478"/>
          <ac:spMkLst>
            <pc:docMk/>
            <pc:sldMk cId="4089856602" sldId="346"/>
            <ac:spMk id="12" creationId="{19C8288E-7412-4295-BA6C-ACF7FDA167E1}"/>
          </ac:spMkLst>
        </pc:spChg>
        <pc:spChg chg="add mod">
          <ac:chgData name="Tomer Lior" userId="0b0ef5ff-ab67-4385-9f92-8f37730a0874" providerId="ADAL" clId="{1CE5172C-47D0-4FC6-B41D-5E1C85BEFAE3}" dt="2021-10-17T13:52:41.780" v="4071"/>
          <ac:spMkLst>
            <pc:docMk/>
            <pc:sldMk cId="4089856602" sldId="346"/>
            <ac:spMk id="21" creationId="{BEB2ABF8-EED3-40CB-8A23-D100628F962D}"/>
          </ac:spMkLst>
        </pc:spChg>
        <pc:spChg chg="mod">
          <ac:chgData name="Tomer Lior" userId="0b0ef5ff-ab67-4385-9f92-8f37730a0874" providerId="ADAL" clId="{1CE5172C-47D0-4FC6-B41D-5E1C85BEFAE3}" dt="2021-10-17T13:52:41.780" v="4071"/>
          <ac:spMkLst>
            <pc:docMk/>
            <pc:sldMk cId="4089856602" sldId="346"/>
            <ac:spMk id="23" creationId="{9011C41A-4E90-43D3-ADA6-19B1A98CB489}"/>
          </ac:spMkLst>
        </pc:spChg>
        <pc:spChg chg="mod">
          <ac:chgData name="Tomer Lior" userId="0b0ef5ff-ab67-4385-9f92-8f37730a0874" providerId="ADAL" clId="{1CE5172C-47D0-4FC6-B41D-5E1C85BEFAE3}" dt="2021-10-17T13:52:41.780" v="4071"/>
          <ac:spMkLst>
            <pc:docMk/>
            <pc:sldMk cId="4089856602" sldId="346"/>
            <ac:spMk id="24" creationId="{81EA9A49-A2CC-47EE-BDFB-26ED51FFA16B}"/>
          </ac:spMkLst>
        </pc:spChg>
        <pc:spChg chg="mod">
          <ac:chgData name="Tomer Lior" userId="0b0ef5ff-ab67-4385-9f92-8f37730a0874" providerId="ADAL" clId="{1CE5172C-47D0-4FC6-B41D-5E1C85BEFAE3}" dt="2021-10-17T13:52:41.780" v="4071"/>
          <ac:spMkLst>
            <pc:docMk/>
            <pc:sldMk cId="4089856602" sldId="346"/>
            <ac:spMk id="25" creationId="{B21CF45A-9104-4665-B1F9-1A6A3C930E0F}"/>
          </ac:spMkLst>
        </pc:spChg>
        <pc:spChg chg="mod">
          <ac:chgData name="Tomer Lior" userId="0b0ef5ff-ab67-4385-9f92-8f37730a0874" providerId="ADAL" clId="{1CE5172C-47D0-4FC6-B41D-5E1C85BEFAE3}" dt="2021-10-17T13:52:41.780" v="4071"/>
          <ac:spMkLst>
            <pc:docMk/>
            <pc:sldMk cId="4089856602" sldId="346"/>
            <ac:spMk id="26" creationId="{4B3A49A6-908D-41E1-9440-0D28F7E712D7}"/>
          </ac:spMkLst>
        </pc:spChg>
        <pc:spChg chg="mod">
          <ac:chgData name="Tomer Lior" userId="0b0ef5ff-ab67-4385-9f92-8f37730a0874" providerId="ADAL" clId="{1CE5172C-47D0-4FC6-B41D-5E1C85BEFAE3}" dt="2021-10-17T13:52:41.780" v="4071"/>
          <ac:spMkLst>
            <pc:docMk/>
            <pc:sldMk cId="4089856602" sldId="346"/>
            <ac:spMk id="27" creationId="{8E76B9A6-3EBF-4EDC-8525-80586555243F}"/>
          </ac:spMkLst>
        </pc:spChg>
        <pc:grpChg chg="del">
          <ac:chgData name="Tomer Lior" userId="0b0ef5ff-ab67-4385-9f92-8f37730a0874" providerId="ADAL" clId="{1CE5172C-47D0-4FC6-B41D-5E1C85BEFAE3}" dt="2021-10-17T13:48:27.795" v="4016" actId="478"/>
          <ac:grpSpMkLst>
            <pc:docMk/>
            <pc:sldMk cId="4089856602" sldId="346"/>
            <ac:grpSpMk id="13" creationId="{E741E153-0986-4D18-8BF3-8C6C0DAB8726}"/>
          </ac:grpSpMkLst>
        </pc:grpChg>
        <pc:grpChg chg="add mod">
          <ac:chgData name="Tomer Lior" userId="0b0ef5ff-ab67-4385-9f92-8f37730a0874" providerId="ADAL" clId="{1CE5172C-47D0-4FC6-B41D-5E1C85BEFAE3}" dt="2021-10-17T13:52:41.780" v="4071"/>
          <ac:grpSpMkLst>
            <pc:docMk/>
            <pc:sldMk cId="4089856602" sldId="346"/>
            <ac:grpSpMk id="22" creationId="{EF9826FC-1103-48B3-9942-9B328D9B4853}"/>
          </ac:grpSpMkLst>
        </pc:grpChg>
        <pc:picChg chg="del">
          <ac:chgData name="Tomer Lior" userId="0b0ef5ff-ab67-4385-9f92-8f37730a0874" providerId="ADAL" clId="{1CE5172C-47D0-4FC6-B41D-5E1C85BEFAE3}" dt="2021-10-17T13:47:08.733" v="4002" actId="478"/>
          <ac:picMkLst>
            <pc:docMk/>
            <pc:sldMk cId="4089856602" sldId="346"/>
            <ac:picMk id="19" creationId="{5374C354-F3DD-4A26-B5A3-DDB972ABD1E8}"/>
          </ac:picMkLst>
        </pc:picChg>
        <pc:picChg chg="del">
          <ac:chgData name="Tomer Lior" userId="0b0ef5ff-ab67-4385-9f92-8f37730a0874" providerId="ADAL" clId="{1CE5172C-47D0-4FC6-B41D-5E1C85BEFAE3}" dt="2021-10-17T13:47:10.302" v="4003" actId="478"/>
          <ac:picMkLst>
            <pc:docMk/>
            <pc:sldMk cId="4089856602" sldId="346"/>
            <ac:picMk id="20" creationId="{0091ECB8-701C-485F-A672-CD9AE1AE66BC}"/>
          </ac:picMkLst>
        </pc:picChg>
        <pc:picChg chg="del">
          <ac:chgData name="Tomer Lior" userId="0b0ef5ff-ab67-4385-9f92-8f37730a0874" providerId="ADAL" clId="{1CE5172C-47D0-4FC6-B41D-5E1C85BEFAE3}" dt="2021-10-17T13:47:08.063" v="4001" actId="478"/>
          <ac:picMkLst>
            <pc:docMk/>
            <pc:sldMk cId="4089856602" sldId="346"/>
            <ac:picMk id="4100" creationId="{65972EB0-F956-47F0-865D-B77BFC0BC970}"/>
          </ac:picMkLst>
        </pc:picChg>
      </pc:sldChg>
      <pc:sldChg chg="add del">
        <pc:chgData name="Tomer Lior" userId="0b0ef5ff-ab67-4385-9f92-8f37730a0874" providerId="ADAL" clId="{1CE5172C-47D0-4FC6-B41D-5E1C85BEFAE3}" dt="2021-10-17T13:53:06.739" v="4073" actId="47"/>
        <pc:sldMkLst>
          <pc:docMk/>
          <pc:sldMk cId="3139860899" sldId="347"/>
        </pc:sldMkLst>
      </pc:sldChg>
      <pc:sldChg chg="addSp delSp modSp add mod delAnim modAnim modNotesTx">
        <pc:chgData name="Tomer Lior" userId="0b0ef5ff-ab67-4385-9f92-8f37730a0874" providerId="ADAL" clId="{1CE5172C-47D0-4FC6-B41D-5E1C85BEFAE3}" dt="2021-10-17T13:58:17.759" v="4234" actId="20577"/>
        <pc:sldMkLst>
          <pc:docMk/>
          <pc:sldMk cId="3455948970" sldId="347"/>
        </pc:sldMkLst>
        <pc:spChg chg="del mod">
          <ac:chgData name="Tomer Lior" userId="0b0ef5ff-ab67-4385-9f92-8f37730a0874" providerId="ADAL" clId="{1CE5172C-47D0-4FC6-B41D-5E1C85BEFAE3}" dt="2021-10-17T13:55:56.176" v="4131" actId="478"/>
          <ac:spMkLst>
            <pc:docMk/>
            <pc:sldMk cId="3455948970" sldId="347"/>
            <ac:spMk id="2" creationId="{00BE3D0F-1915-40C3-B3E5-DB4CAF5A7FB1}"/>
          </ac:spMkLst>
        </pc:spChg>
        <pc:spChg chg="mod">
          <ac:chgData name="Tomer Lior" userId="0b0ef5ff-ab67-4385-9f92-8f37730a0874" providerId="ADAL" clId="{1CE5172C-47D0-4FC6-B41D-5E1C85BEFAE3}" dt="2021-10-17T13:54:52.854" v="4106" actId="113"/>
          <ac:spMkLst>
            <pc:docMk/>
            <pc:sldMk cId="3455948970" sldId="347"/>
            <ac:spMk id="23" creationId="{F1D9F576-7BF6-48DA-A4BA-96D926E81DE8}"/>
          </ac:spMkLst>
        </pc:spChg>
        <pc:spChg chg="mod">
          <ac:chgData name="Tomer Lior" userId="0b0ef5ff-ab67-4385-9f92-8f37730a0874" providerId="ADAL" clId="{1CE5172C-47D0-4FC6-B41D-5E1C85BEFAE3}" dt="2021-10-17T13:56:53.694" v="4151" actId="1076"/>
          <ac:spMkLst>
            <pc:docMk/>
            <pc:sldMk cId="3455948970" sldId="347"/>
            <ac:spMk id="30" creationId="{23EC5676-7E25-48F6-9C39-4ACACB936243}"/>
          </ac:spMkLst>
        </pc:spChg>
        <pc:spChg chg="mod">
          <ac:chgData name="Tomer Lior" userId="0b0ef5ff-ab67-4385-9f92-8f37730a0874" providerId="ADAL" clId="{1CE5172C-47D0-4FC6-B41D-5E1C85BEFAE3}" dt="2021-10-17T13:55:20.211" v="4124" actId="20577"/>
          <ac:spMkLst>
            <pc:docMk/>
            <pc:sldMk cId="3455948970" sldId="347"/>
            <ac:spMk id="36" creationId="{5DFF6A1C-727C-4C34-914D-009A925E0760}"/>
          </ac:spMkLst>
        </pc:spChg>
        <pc:spChg chg="mod">
          <ac:chgData name="Tomer Lior" userId="0b0ef5ff-ab67-4385-9f92-8f37730a0874" providerId="ADAL" clId="{1CE5172C-47D0-4FC6-B41D-5E1C85BEFAE3}" dt="2021-10-17T13:58:17.759" v="4234" actId="20577"/>
          <ac:spMkLst>
            <pc:docMk/>
            <pc:sldMk cId="3455948970" sldId="347"/>
            <ac:spMk id="363" creationId="{00000000-0000-0000-0000-000000000000}"/>
          </ac:spMkLst>
        </pc:spChg>
        <pc:spChg chg="mod">
          <ac:chgData name="Tomer Lior" userId="0b0ef5ff-ab67-4385-9f92-8f37730a0874" providerId="ADAL" clId="{1CE5172C-47D0-4FC6-B41D-5E1C85BEFAE3}" dt="2021-10-17T13:57:11.178" v="4152" actId="14100"/>
          <ac:spMkLst>
            <pc:docMk/>
            <pc:sldMk cId="3455948970" sldId="347"/>
            <ac:spMk id="365" creationId="{00000000-0000-0000-0000-000000000000}"/>
          </ac:spMkLst>
        </pc:spChg>
        <pc:spChg chg="mod">
          <ac:chgData name="Tomer Lior" userId="0b0ef5ff-ab67-4385-9f92-8f37730a0874" providerId="ADAL" clId="{1CE5172C-47D0-4FC6-B41D-5E1C85BEFAE3}" dt="2021-10-17T13:57:14.166" v="4153" actId="14100"/>
          <ac:spMkLst>
            <pc:docMk/>
            <pc:sldMk cId="3455948970" sldId="347"/>
            <ac:spMk id="366" creationId="{00000000-0000-0000-0000-000000000000}"/>
          </ac:spMkLst>
        </pc:spChg>
        <pc:grpChg chg="mod">
          <ac:chgData name="Tomer Lior" userId="0b0ef5ff-ab67-4385-9f92-8f37730a0874" providerId="ADAL" clId="{1CE5172C-47D0-4FC6-B41D-5E1C85BEFAE3}" dt="2021-10-17T13:57:36.983" v="4158" actId="1076"/>
          <ac:grpSpMkLst>
            <pc:docMk/>
            <pc:sldMk cId="3455948970" sldId="347"/>
            <ac:grpSpMk id="16" creationId="{E44C43B2-CB49-4CE1-96E0-E5A8EC57B37B}"/>
          </ac:grpSpMkLst>
        </pc:grpChg>
        <pc:grpChg chg="mod">
          <ac:chgData name="Tomer Lior" userId="0b0ef5ff-ab67-4385-9f92-8f37730a0874" providerId="ADAL" clId="{1CE5172C-47D0-4FC6-B41D-5E1C85BEFAE3}" dt="2021-10-17T13:57:21.396" v="4155" actId="1076"/>
          <ac:grpSpMkLst>
            <pc:docMk/>
            <pc:sldMk cId="3455948970" sldId="347"/>
            <ac:grpSpMk id="19" creationId="{E84DEFA4-2915-43C8-BF41-4F1906DAF47A}"/>
          </ac:grpSpMkLst>
        </pc:grpChg>
        <pc:grpChg chg="add mod">
          <ac:chgData name="Tomer Lior" userId="0b0ef5ff-ab67-4385-9f92-8f37730a0874" providerId="ADAL" clId="{1CE5172C-47D0-4FC6-B41D-5E1C85BEFAE3}" dt="2021-10-17T13:57:33.315" v="4157" actId="1076"/>
          <ac:grpSpMkLst>
            <pc:docMk/>
            <pc:sldMk cId="3455948970" sldId="347"/>
            <ac:grpSpMk id="33" creationId="{24535249-2094-4C09-A45C-BC3B2C1D523F}"/>
          </ac:grpSpMkLst>
        </pc:grpChg>
        <pc:grpChg chg="mod">
          <ac:chgData name="Tomer Lior" userId="0b0ef5ff-ab67-4385-9f92-8f37730a0874" providerId="ADAL" clId="{1CE5172C-47D0-4FC6-B41D-5E1C85BEFAE3}" dt="2021-10-17T13:57:17.297" v="4154" actId="1076"/>
          <ac:grpSpMkLst>
            <pc:docMk/>
            <pc:sldMk cId="3455948970" sldId="347"/>
            <ac:grpSpMk id="364" creationId="{00000000-0000-0000-0000-000000000000}"/>
          </ac:grpSpMkLst>
        </pc:grpChg>
        <pc:cxnChg chg="mod">
          <ac:chgData name="Tomer Lior" userId="0b0ef5ff-ab67-4385-9f92-8f37730a0874" providerId="ADAL" clId="{1CE5172C-47D0-4FC6-B41D-5E1C85BEFAE3}" dt="2021-10-17T13:54:15.926" v="4088" actId="14100"/>
          <ac:cxnSpMkLst>
            <pc:docMk/>
            <pc:sldMk cId="3455948970" sldId="347"/>
            <ac:cxnSpMk id="24" creationId="{8B34958D-4A4A-49DE-B2EC-7EFB26453E2F}"/>
          </ac:cxnSpMkLst>
        </pc:cxnChg>
        <pc:cxnChg chg="mod">
          <ac:chgData name="Tomer Lior" userId="0b0ef5ff-ab67-4385-9f92-8f37730a0874" providerId="ADAL" clId="{1CE5172C-47D0-4FC6-B41D-5E1C85BEFAE3}" dt="2021-10-17T13:56:51.836" v="4150" actId="1076"/>
          <ac:cxnSpMkLst>
            <pc:docMk/>
            <pc:sldMk cId="3455948970" sldId="347"/>
            <ac:cxnSpMk id="31" creationId="{6C7E2602-14EE-45E7-BDB9-9818927F8351}"/>
          </ac:cxnSpMkLst>
        </pc:cxnChg>
        <pc:cxnChg chg="mod">
          <ac:chgData name="Tomer Lior" userId="0b0ef5ff-ab67-4385-9f92-8f37730a0874" providerId="ADAL" clId="{1CE5172C-47D0-4FC6-B41D-5E1C85BEFAE3}" dt="2021-10-17T13:55:08.862" v="4110" actId="14100"/>
          <ac:cxnSpMkLst>
            <pc:docMk/>
            <pc:sldMk cId="3455948970" sldId="347"/>
            <ac:cxnSpMk id="39" creationId="{E6354BF2-24C6-40D9-B749-355EF7672C77}"/>
          </ac:cxnSpMkLst>
        </pc:cxnChg>
        <pc:cxnChg chg="add mod">
          <ac:chgData name="Tomer Lior" userId="0b0ef5ff-ab67-4385-9f92-8f37730a0874" providerId="ADAL" clId="{1CE5172C-47D0-4FC6-B41D-5E1C85BEFAE3}" dt="2021-10-17T13:56:40.962" v="4148"/>
          <ac:cxnSpMkLst>
            <pc:docMk/>
            <pc:sldMk cId="3455948970" sldId="347"/>
            <ac:cxnSpMk id="40" creationId="{31FBD572-E135-4699-84F4-E6D838BDB68B}"/>
          </ac:cxnSpMkLst>
        </pc:cxnChg>
        <pc:cxnChg chg="add mod">
          <ac:chgData name="Tomer Lior" userId="0b0ef5ff-ab67-4385-9f92-8f37730a0874" providerId="ADAL" clId="{1CE5172C-47D0-4FC6-B41D-5E1C85BEFAE3}" dt="2021-10-17T13:56:40.962" v="4148"/>
          <ac:cxnSpMkLst>
            <pc:docMk/>
            <pc:sldMk cId="3455948970" sldId="347"/>
            <ac:cxnSpMk id="42" creationId="{E92D062B-E68B-4C90-AD02-6EA59C82CA71}"/>
          </ac:cxnSpMkLst>
        </pc:cxnChg>
        <pc:cxnChg chg="add mod">
          <ac:chgData name="Tomer Lior" userId="0b0ef5ff-ab67-4385-9f92-8f37730a0874" providerId="ADAL" clId="{1CE5172C-47D0-4FC6-B41D-5E1C85BEFAE3}" dt="2021-10-17T13:56:44.369" v="4149" actId="1076"/>
          <ac:cxnSpMkLst>
            <pc:docMk/>
            <pc:sldMk cId="3455948970" sldId="347"/>
            <ac:cxnSpMk id="44" creationId="{C4652E40-BB92-4686-A918-F54FCF07E8BD}"/>
          </ac:cxnSpMkLst>
        </pc:cxnChg>
      </pc:sldChg>
      <pc:sldChg chg="modSp new del mod modNotesTx">
        <pc:chgData name="Tomer Lior" userId="0b0ef5ff-ab67-4385-9f92-8f37730a0874" providerId="ADAL" clId="{1CE5172C-47D0-4FC6-B41D-5E1C85BEFAE3}" dt="2021-10-17T13:52:55.750" v="4072" actId="47"/>
        <pc:sldMkLst>
          <pc:docMk/>
          <pc:sldMk cId="1475522934" sldId="348"/>
        </pc:sldMkLst>
        <pc:spChg chg="mod">
          <ac:chgData name="Tomer Lior" userId="0b0ef5ff-ab67-4385-9f92-8f37730a0874" providerId="ADAL" clId="{1CE5172C-47D0-4FC6-B41D-5E1C85BEFAE3}" dt="2021-10-17T13:49:17.896" v="4036" actId="1076"/>
          <ac:spMkLst>
            <pc:docMk/>
            <pc:sldMk cId="1475522934" sldId="348"/>
            <ac:spMk id="2" creationId="{3693A434-DCB2-4F88-8DB0-D18C3CAA1AD3}"/>
          </ac:spMkLst>
        </pc:spChg>
        <pc:spChg chg="mod">
          <ac:chgData name="Tomer Lior" userId="0b0ef5ff-ab67-4385-9f92-8f37730a0874" providerId="ADAL" clId="{1CE5172C-47D0-4FC6-B41D-5E1C85BEFAE3}" dt="2021-10-17T13:49:11.028" v="4034"/>
          <ac:spMkLst>
            <pc:docMk/>
            <pc:sldMk cId="1475522934" sldId="348"/>
            <ac:spMk id="3" creationId="{DB9F6153-5556-4F59-A86D-872B5C1E2342}"/>
          </ac:spMkLst>
        </pc:spChg>
      </pc:sldChg>
      <pc:sldChg chg="addSp delSp modSp add mod delAnim modNotesTx">
        <pc:chgData name="Tomer Lior" userId="0b0ef5ff-ab67-4385-9f92-8f37730a0874" providerId="ADAL" clId="{1CE5172C-47D0-4FC6-B41D-5E1C85BEFAE3}" dt="2021-10-17T14:10:02.974" v="4624" actId="2711"/>
        <pc:sldMkLst>
          <pc:docMk/>
          <pc:sldMk cId="3788036660" sldId="348"/>
        </pc:sldMkLst>
        <pc:spChg chg="mod">
          <ac:chgData name="Tomer Lior" userId="0b0ef5ff-ab67-4385-9f92-8f37730a0874" providerId="ADAL" clId="{1CE5172C-47D0-4FC6-B41D-5E1C85BEFAE3}" dt="2021-10-17T14:00:38.020" v="4295" actId="14100"/>
          <ac:spMkLst>
            <pc:docMk/>
            <pc:sldMk cId="3788036660" sldId="348"/>
            <ac:spMk id="30" creationId="{23EC5676-7E25-48F6-9C39-4ACACB936243}"/>
          </ac:spMkLst>
        </pc:spChg>
        <pc:spChg chg="add del">
          <ac:chgData name="Tomer Lior" userId="0b0ef5ff-ab67-4385-9f92-8f37730a0874" providerId="ADAL" clId="{1CE5172C-47D0-4FC6-B41D-5E1C85BEFAE3}" dt="2021-10-17T14:05:42.294" v="4377" actId="22"/>
          <ac:spMkLst>
            <pc:docMk/>
            <pc:sldMk cId="3788036660" sldId="348"/>
            <ac:spMk id="41" creationId="{A33695A9-7CAD-4E16-BE96-102AC23D609A}"/>
          </ac:spMkLst>
        </pc:spChg>
        <pc:spChg chg="add mod">
          <ac:chgData name="Tomer Lior" userId="0b0ef5ff-ab67-4385-9f92-8f37730a0874" providerId="ADAL" clId="{1CE5172C-47D0-4FC6-B41D-5E1C85BEFAE3}" dt="2021-10-17T14:10:02.974" v="4624" actId="2711"/>
          <ac:spMkLst>
            <pc:docMk/>
            <pc:sldMk cId="3788036660" sldId="348"/>
            <ac:spMk id="43" creationId="{61B10460-626D-44CA-B835-5EE948E37A64}"/>
          </ac:spMkLst>
        </pc:spChg>
        <pc:spChg chg="mod">
          <ac:chgData name="Tomer Lior" userId="0b0ef5ff-ab67-4385-9f92-8f37730a0874" providerId="ADAL" clId="{1CE5172C-47D0-4FC6-B41D-5E1C85BEFAE3}" dt="2021-10-17T14:05:30.187" v="4374" actId="14100"/>
          <ac:spMkLst>
            <pc:docMk/>
            <pc:sldMk cId="3788036660" sldId="348"/>
            <ac:spMk id="365" creationId="{00000000-0000-0000-0000-000000000000}"/>
          </ac:spMkLst>
        </pc:spChg>
        <pc:grpChg chg="del mod">
          <ac:chgData name="Tomer Lior" userId="0b0ef5ff-ab67-4385-9f92-8f37730a0874" providerId="ADAL" clId="{1CE5172C-47D0-4FC6-B41D-5E1C85BEFAE3}" dt="2021-10-17T14:05:20.047" v="4368" actId="478"/>
          <ac:grpSpMkLst>
            <pc:docMk/>
            <pc:sldMk cId="3788036660" sldId="348"/>
            <ac:grpSpMk id="16" creationId="{E44C43B2-CB49-4CE1-96E0-E5A8EC57B37B}"/>
          </ac:grpSpMkLst>
        </pc:grpChg>
        <pc:grpChg chg="del">
          <ac:chgData name="Tomer Lior" userId="0b0ef5ff-ab67-4385-9f92-8f37730a0874" providerId="ADAL" clId="{1CE5172C-47D0-4FC6-B41D-5E1C85BEFAE3}" dt="2021-10-17T13:59:20.446" v="4237" actId="478"/>
          <ac:grpSpMkLst>
            <pc:docMk/>
            <pc:sldMk cId="3788036660" sldId="348"/>
            <ac:grpSpMk id="19" creationId="{E84DEFA4-2915-43C8-BF41-4F1906DAF47A}"/>
          </ac:grpSpMkLst>
        </pc:grpChg>
        <pc:grpChg chg="del">
          <ac:chgData name="Tomer Lior" userId="0b0ef5ff-ab67-4385-9f92-8f37730a0874" providerId="ADAL" clId="{1CE5172C-47D0-4FC6-B41D-5E1C85BEFAE3}" dt="2021-10-17T13:59:19.855" v="4236" actId="478"/>
          <ac:grpSpMkLst>
            <pc:docMk/>
            <pc:sldMk cId="3788036660" sldId="348"/>
            <ac:grpSpMk id="33" creationId="{24535249-2094-4C09-A45C-BC3B2C1D523F}"/>
          </ac:grpSpMkLst>
        </pc:grpChg>
        <pc:grpChg chg="mod">
          <ac:chgData name="Tomer Lior" userId="0b0ef5ff-ab67-4385-9f92-8f37730a0874" providerId="ADAL" clId="{1CE5172C-47D0-4FC6-B41D-5E1C85BEFAE3}" dt="2021-10-17T14:05:32.717" v="4375" actId="1076"/>
          <ac:grpSpMkLst>
            <pc:docMk/>
            <pc:sldMk cId="3788036660" sldId="348"/>
            <ac:grpSpMk id="364" creationId="{00000000-0000-0000-0000-000000000000}"/>
          </ac:grpSpMkLst>
        </pc:grpChg>
        <pc:cxnChg chg="mod">
          <ac:chgData name="Tomer Lior" userId="0b0ef5ff-ab67-4385-9f92-8f37730a0874" providerId="ADAL" clId="{1CE5172C-47D0-4FC6-B41D-5E1C85BEFAE3}" dt="2021-10-17T13:59:20.446" v="4237" actId="478"/>
          <ac:cxnSpMkLst>
            <pc:docMk/>
            <pc:sldMk cId="3788036660" sldId="348"/>
            <ac:cxnSpMk id="24" creationId="{8B34958D-4A4A-49DE-B2EC-7EFB26453E2F}"/>
          </ac:cxnSpMkLst>
        </pc:cxnChg>
        <pc:cxnChg chg="mod">
          <ac:chgData name="Tomer Lior" userId="0b0ef5ff-ab67-4385-9f92-8f37730a0874" providerId="ADAL" clId="{1CE5172C-47D0-4FC6-B41D-5E1C85BEFAE3}" dt="2021-10-17T13:59:19.855" v="4236" actId="478"/>
          <ac:cxnSpMkLst>
            <pc:docMk/>
            <pc:sldMk cId="3788036660" sldId="348"/>
            <ac:cxnSpMk id="39" creationId="{E6354BF2-24C6-40D9-B749-355EF7672C77}"/>
          </ac:cxnSpMkLst>
        </pc:cxnChg>
      </pc:sldChg>
      <pc:sldChg chg="new del">
        <pc:chgData name="Tomer Lior" userId="0b0ef5ff-ab67-4385-9f92-8f37730a0874" providerId="ADAL" clId="{1CE5172C-47D0-4FC6-B41D-5E1C85BEFAE3}" dt="2021-10-17T13:48:34.984" v="4020" actId="680"/>
        <pc:sldMkLst>
          <pc:docMk/>
          <pc:sldMk cId="4108281600" sldId="348"/>
        </pc:sldMkLst>
      </pc:sldChg>
      <pc:sldChg chg="modSp new mod modNotesTx">
        <pc:chgData name="Tomer Lior" userId="0b0ef5ff-ab67-4385-9f92-8f37730a0874" providerId="ADAL" clId="{1CE5172C-47D0-4FC6-B41D-5E1C85BEFAE3}" dt="2021-10-17T14:04:06.402" v="4360" actId="12"/>
        <pc:sldMkLst>
          <pc:docMk/>
          <pc:sldMk cId="103320098" sldId="349"/>
        </pc:sldMkLst>
        <pc:spChg chg="mod">
          <ac:chgData name="Tomer Lior" userId="0b0ef5ff-ab67-4385-9f92-8f37730a0874" providerId="ADAL" clId="{1CE5172C-47D0-4FC6-B41D-5E1C85BEFAE3}" dt="2021-10-17T14:01:28.216" v="4317" actId="20577"/>
          <ac:spMkLst>
            <pc:docMk/>
            <pc:sldMk cId="103320098" sldId="349"/>
            <ac:spMk id="2" creationId="{4AC2F077-4BC9-4E80-BAA7-E66FAE2674ED}"/>
          </ac:spMkLst>
        </pc:spChg>
        <pc:spChg chg="mod">
          <ac:chgData name="Tomer Lior" userId="0b0ef5ff-ab67-4385-9f92-8f37730a0874" providerId="ADAL" clId="{1CE5172C-47D0-4FC6-B41D-5E1C85BEFAE3}" dt="2021-10-17T14:03:33.921" v="4352" actId="122"/>
          <ac:spMkLst>
            <pc:docMk/>
            <pc:sldMk cId="103320098" sldId="349"/>
            <ac:spMk id="3" creationId="{0F8A0099-AA3D-4B6E-BD89-ED37B1A94E96}"/>
          </ac:spMkLst>
        </pc:spChg>
      </pc:sldChg>
      <pc:sldChg chg="addSp delSp modSp add mod ord delAnim modNotesTx">
        <pc:chgData name="Tomer Lior" userId="0b0ef5ff-ab67-4385-9f92-8f37730a0874" providerId="ADAL" clId="{1CE5172C-47D0-4FC6-B41D-5E1C85BEFAE3}" dt="2021-10-17T14:12:05.372" v="4649" actId="207"/>
        <pc:sldMkLst>
          <pc:docMk/>
          <pc:sldMk cId="2538023904" sldId="350"/>
        </pc:sldMkLst>
        <pc:spChg chg="add del mod">
          <ac:chgData name="Tomer Lior" userId="0b0ef5ff-ab67-4385-9f92-8f37730a0874" providerId="ADAL" clId="{1CE5172C-47D0-4FC6-B41D-5E1C85BEFAE3}" dt="2021-10-17T14:08:26.250" v="4548" actId="478"/>
          <ac:spMkLst>
            <pc:docMk/>
            <pc:sldMk cId="2538023904" sldId="350"/>
            <ac:spMk id="3" creationId="{7F6CACF4-90D4-451D-A946-C9FDCB4432B5}"/>
          </ac:spMkLst>
        </pc:spChg>
        <pc:spChg chg="add mod">
          <ac:chgData name="Tomer Lior" userId="0b0ef5ff-ab67-4385-9f92-8f37730a0874" providerId="ADAL" clId="{1CE5172C-47D0-4FC6-B41D-5E1C85BEFAE3}" dt="2021-10-17T14:08:22.080" v="4547"/>
          <ac:spMkLst>
            <pc:docMk/>
            <pc:sldMk cId="2538023904" sldId="350"/>
            <ac:spMk id="41" creationId="{51CBA874-E2EB-4776-A6D0-78606F794F04}"/>
          </ac:spMkLst>
        </pc:spChg>
        <pc:spChg chg="add mod">
          <ac:chgData name="Tomer Lior" userId="0b0ef5ff-ab67-4385-9f92-8f37730a0874" providerId="ADAL" clId="{1CE5172C-47D0-4FC6-B41D-5E1C85BEFAE3}" dt="2021-10-17T14:08:22.080" v="4547"/>
          <ac:spMkLst>
            <pc:docMk/>
            <pc:sldMk cId="2538023904" sldId="350"/>
            <ac:spMk id="43" creationId="{3A13389F-BDE9-4383-811E-78A54EF83F0B}"/>
          </ac:spMkLst>
        </pc:spChg>
        <pc:spChg chg="mod">
          <ac:chgData name="Tomer Lior" userId="0b0ef5ff-ab67-4385-9f92-8f37730a0874" providerId="ADAL" clId="{1CE5172C-47D0-4FC6-B41D-5E1C85BEFAE3}" dt="2021-10-17T14:08:22.080" v="4547"/>
          <ac:spMkLst>
            <pc:docMk/>
            <pc:sldMk cId="2538023904" sldId="350"/>
            <ac:spMk id="46" creationId="{5B93BF96-C9DE-469E-A1DE-7448945A4D18}"/>
          </ac:spMkLst>
        </pc:spChg>
        <pc:spChg chg="mod">
          <ac:chgData name="Tomer Lior" userId="0b0ef5ff-ab67-4385-9f92-8f37730a0874" providerId="ADAL" clId="{1CE5172C-47D0-4FC6-B41D-5E1C85BEFAE3}" dt="2021-10-17T14:08:22.080" v="4547"/>
          <ac:spMkLst>
            <pc:docMk/>
            <pc:sldMk cId="2538023904" sldId="350"/>
            <ac:spMk id="47" creationId="{51B1A46E-B388-4A60-8F0A-AFCA6F79F3BE}"/>
          </ac:spMkLst>
        </pc:spChg>
        <pc:spChg chg="mod">
          <ac:chgData name="Tomer Lior" userId="0b0ef5ff-ab67-4385-9f92-8f37730a0874" providerId="ADAL" clId="{1CE5172C-47D0-4FC6-B41D-5E1C85BEFAE3}" dt="2021-10-17T14:08:22.080" v="4547"/>
          <ac:spMkLst>
            <pc:docMk/>
            <pc:sldMk cId="2538023904" sldId="350"/>
            <ac:spMk id="48" creationId="{2997F07C-70BD-41F9-8A6B-3255D70ED0F1}"/>
          </ac:spMkLst>
        </pc:spChg>
        <pc:spChg chg="mod">
          <ac:chgData name="Tomer Lior" userId="0b0ef5ff-ab67-4385-9f92-8f37730a0874" providerId="ADAL" clId="{1CE5172C-47D0-4FC6-B41D-5E1C85BEFAE3}" dt="2021-10-17T14:08:22.080" v="4547"/>
          <ac:spMkLst>
            <pc:docMk/>
            <pc:sldMk cId="2538023904" sldId="350"/>
            <ac:spMk id="49" creationId="{6868F63C-0BA9-414D-8BED-87176C935C18}"/>
          </ac:spMkLst>
        </pc:spChg>
        <pc:spChg chg="mod">
          <ac:chgData name="Tomer Lior" userId="0b0ef5ff-ab67-4385-9f92-8f37730a0874" providerId="ADAL" clId="{1CE5172C-47D0-4FC6-B41D-5E1C85BEFAE3}" dt="2021-10-17T14:08:22.080" v="4547"/>
          <ac:spMkLst>
            <pc:docMk/>
            <pc:sldMk cId="2538023904" sldId="350"/>
            <ac:spMk id="50" creationId="{DB09B8DC-9C04-48D4-8F98-9868C8EF6FE8}"/>
          </ac:spMkLst>
        </pc:spChg>
        <pc:spChg chg="mod">
          <ac:chgData name="Tomer Lior" userId="0b0ef5ff-ab67-4385-9f92-8f37730a0874" providerId="ADAL" clId="{1CE5172C-47D0-4FC6-B41D-5E1C85BEFAE3}" dt="2021-10-17T14:08:22.080" v="4547"/>
          <ac:spMkLst>
            <pc:docMk/>
            <pc:sldMk cId="2538023904" sldId="350"/>
            <ac:spMk id="51" creationId="{7CE606E6-1029-462D-97B1-23F343C82960}"/>
          </ac:spMkLst>
        </pc:spChg>
        <pc:spChg chg="mod">
          <ac:chgData name="Tomer Lior" userId="0b0ef5ff-ab67-4385-9f92-8f37730a0874" providerId="ADAL" clId="{1CE5172C-47D0-4FC6-B41D-5E1C85BEFAE3}" dt="2021-10-17T14:08:22.080" v="4547"/>
          <ac:spMkLst>
            <pc:docMk/>
            <pc:sldMk cId="2538023904" sldId="350"/>
            <ac:spMk id="52" creationId="{E2F7E1ED-82F5-4ABA-8DC5-10C96076955B}"/>
          </ac:spMkLst>
        </pc:spChg>
        <pc:spChg chg="mod">
          <ac:chgData name="Tomer Lior" userId="0b0ef5ff-ab67-4385-9f92-8f37730a0874" providerId="ADAL" clId="{1CE5172C-47D0-4FC6-B41D-5E1C85BEFAE3}" dt="2021-10-17T14:08:22.080" v="4547"/>
          <ac:spMkLst>
            <pc:docMk/>
            <pc:sldMk cId="2538023904" sldId="350"/>
            <ac:spMk id="53" creationId="{DD14A942-2C68-4157-B9D2-C52AF0C0CFB3}"/>
          </ac:spMkLst>
        </pc:spChg>
        <pc:spChg chg="mod">
          <ac:chgData name="Tomer Lior" userId="0b0ef5ff-ab67-4385-9f92-8f37730a0874" providerId="ADAL" clId="{1CE5172C-47D0-4FC6-B41D-5E1C85BEFAE3}" dt="2021-10-17T14:08:22.080" v="4547"/>
          <ac:spMkLst>
            <pc:docMk/>
            <pc:sldMk cId="2538023904" sldId="350"/>
            <ac:spMk id="54" creationId="{94AA4E4E-3852-48BF-A8EE-08E24FBF32F4}"/>
          </ac:spMkLst>
        </pc:spChg>
        <pc:spChg chg="add mod">
          <ac:chgData name="Tomer Lior" userId="0b0ef5ff-ab67-4385-9f92-8f37730a0874" providerId="ADAL" clId="{1CE5172C-47D0-4FC6-B41D-5E1C85BEFAE3}" dt="2021-10-17T14:12:05.372" v="4649" actId="207"/>
          <ac:spMkLst>
            <pc:docMk/>
            <pc:sldMk cId="2538023904" sldId="350"/>
            <ac:spMk id="55" creationId="{447918FC-193A-43D3-8105-5B7930E9C24C}"/>
          </ac:spMkLst>
        </pc:spChg>
        <pc:spChg chg="mod">
          <ac:chgData name="Tomer Lior" userId="0b0ef5ff-ab67-4385-9f92-8f37730a0874" providerId="ADAL" clId="{1CE5172C-47D0-4FC6-B41D-5E1C85BEFAE3}" dt="2021-10-17T14:08:50.317" v="4605" actId="20577"/>
          <ac:spMkLst>
            <pc:docMk/>
            <pc:sldMk cId="2538023904" sldId="350"/>
            <ac:spMk id="363" creationId="{00000000-0000-0000-0000-000000000000}"/>
          </ac:spMkLst>
        </pc:spChg>
        <pc:spChg chg="mod">
          <ac:chgData name="Tomer Lior" userId="0b0ef5ff-ab67-4385-9f92-8f37730a0874" providerId="ADAL" clId="{1CE5172C-47D0-4FC6-B41D-5E1C85BEFAE3}" dt="2021-10-17T14:09:17.200" v="4614" actId="14100"/>
          <ac:spMkLst>
            <pc:docMk/>
            <pc:sldMk cId="2538023904" sldId="350"/>
            <ac:spMk id="365" creationId="{00000000-0000-0000-0000-000000000000}"/>
          </ac:spMkLst>
        </pc:spChg>
        <pc:spChg chg="mod">
          <ac:chgData name="Tomer Lior" userId="0b0ef5ff-ab67-4385-9f92-8f37730a0874" providerId="ADAL" clId="{1CE5172C-47D0-4FC6-B41D-5E1C85BEFAE3}" dt="2021-10-17T14:08:58.836" v="4607" actId="14100"/>
          <ac:spMkLst>
            <pc:docMk/>
            <pc:sldMk cId="2538023904" sldId="350"/>
            <ac:spMk id="366" creationId="{00000000-0000-0000-0000-000000000000}"/>
          </ac:spMkLst>
        </pc:spChg>
        <pc:spChg chg="del">
          <ac:chgData name="Tomer Lior" userId="0b0ef5ff-ab67-4385-9f92-8f37730a0874" providerId="ADAL" clId="{1CE5172C-47D0-4FC6-B41D-5E1C85BEFAE3}" dt="2021-10-17T14:08:21.905" v="4546" actId="478"/>
          <ac:spMkLst>
            <pc:docMk/>
            <pc:sldMk cId="2538023904" sldId="350"/>
            <ac:spMk id="372" creationId="{00000000-0000-0000-0000-000000000000}"/>
          </ac:spMkLst>
        </pc:spChg>
        <pc:grpChg chg="del">
          <ac:chgData name="Tomer Lior" userId="0b0ef5ff-ab67-4385-9f92-8f37730a0874" providerId="ADAL" clId="{1CE5172C-47D0-4FC6-B41D-5E1C85BEFAE3}" dt="2021-10-17T14:09:36.391" v="4619" actId="478"/>
          <ac:grpSpMkLst>
            <pc:docMk/>
            <pc:sldMk cId="2538023904" sldId="350"/>
            <ac:grpSpMk id="16" creationId="{E44C43B2-CB49-4CE1-96E0-E5A8EC57B37B}"/>
          </ac:grpSpMkLst>
        </pc:grpChg>
        <pc:grpChg chg="del">
          <ac:chgData name="Tomer Lior" userId="0b0ef5ff-ab67-4385-9f92-8f37730a0874" providerId="ADAL" clId="{1CE5172C-47D0-4FC6-B41D-5E1C85BEFAE3}" dt="2021-10-17T14:09:32.302" v="4617" actId="478"/>
          <ac:grpSpMkLst>
            <pc:docMk/>
            <pc:sldMk cId="2538023904" sldId="350"/>
            <ac:grpSpMk id="19" creationId="{E84DEFA4-2915-43C8-BF41-4F1906DAF47A}"/>
          </ac:grpSpMkLst>
        </pc:grpChg>
        <pc:grpChg chg="del">
          <ac:chgData name="Tomer Lior" userId="0b0ef5ff-ab67-4385-9f92-8f37730a0874" providerId="ADAL" clId="{1CE5172C-47D0-4FC6-B41D-5E1C85BEFAE3}" dt="2021-10-17T14:08:21.905" v="4546" actId="478"/>
          <ac:grpSpMkLst>
            <pc:docMk/>
            <pc:sldMk cId="2538023904" sldId="350"/>
            <ac:grpSpMk id="26" creationId="{E2302932-F851-4925-9E7A-5FE022F8FD78}"/>
          </ac:grpSpMkLst>
        </pc:grpChg>
        <pc:grpChg chg="del">
          <ac:chgData name="Tomer Lior" userId="0b0ef5ff-ab67-4385-9f92-8f37730a0874" providerId="ADAL" clId="{1CE5172C-47D0-4FC6-B41D-5E1C85BEFAE3}" dt="2021-10-17T14:09:34.017" v="4618" actId="478"/>
          <ac:grpSpMkLst>
            <pc:docMk/>
            <pc:sldMk cId="2538023904" sldId="350"/>
            <ac:grpSpMk id="33" creationId="{24535249-2094-4C09-A45C-BC3B2C1D523F}"/>
          </ac:grpSpMkLst>
        </pc:grpChg>
        <pc:grpChg chg="add mod">
          <ac:chgData name="Tomer Lior" userId="0b0ef5ff-ab67-4385-9f92-8f37730a0874" providerId="ADAL" clId="{1CE5172C-47D0-4FC6-B41D-5E1C85BEFAE3}" dt="2021-10-17T14:08:22.080" v="4547"/>
          <ac:grpSpMkLst>
            <pc:docMk/>
            <pc:sldMk cId="2538023904" sldId="350"/>
            <ac:grpSpMk id="45" creationId="{D54298F1-2E6A-4562-B224-5C87CD99E419}"/>
          </ac:grpSpMkLst>
        </pc:grpChg>
        <pc:grpChg chg="mod">
          <ac:chgData name="Tomer Lior" userId="0b0ef5ff-ab67-4385-9f92-8f37730a0874" providerId="ADAL" clId="{1CE5172C-47D0-4FC6-B41D-5E1C85BEFAE3}" dt="2021-10-17T14:09:55.451" v="4623" actId="1076"/>
          <ac:grpSpMkLst>
            <pc:docMk/>
            <pc:sldMk cId="2538023904" sldId="350"/>
            <ac:grpSpMk id="364" creationId="{00000000-0000-0000-0000-000000000000}"/>
          </ac:grpSpMkLst>
        </pc:grpChg>
        <pc:cxnChg chg="mod">
          <ac:chgData name="Tomer Lior" userId="0b0ef5ff-ab67-4385-9f92-8f37730a0874" providerId="ADAL" clId="{1CE5172C-47D0-4FC6-B41D-5E1C85BEFAE3}" dt="2021-10-17T14:09:32.302" v="4617" actId="478"/>
          <ac:cxnSpMkLst>
            <pc:docMk/>
            <pc:sldMk cId="2538023904" sldId="350"/>
            <ac:cxnSpMk id="24" creationId="{8B34958D-4A4A-49DE-B2EC-7EFB26453E2F}"/>
          </ac:cxnSpMkLst>
        </pc:cxnChg>
        <pc:cxnChg chg="mod">
          <ac:chgData name="Tomer Lior" userId="0b0ef5ff-ab67-4385-9f92-8f37730a0874" providerId="ADAL" clId="{1CE5172C-47D0-4FC6-B41D-5E1C85BEFAE3}" dt="2021-10-17T14:09:34.017" v="4618" actId="478"/>
          <ac:cxnSpMkLst>
            <pc:docMk/>
            <pc:sldMk cId="2538023904" sldId="350"/>
            <ac:cxnSpMk id="39" creationId="{E6354BF2-24C6-40D9-B749-355EF7672C77}"/>
          </ac:cxnSpMkLst>
        </pc:cxnChg>
      </pc:sldChg>
      <pc:sldChg chg="addSp delSp modSp add mod ord delAnim modAnim modNotesTx">
        <pc:chgData name="Tomer Lior" userId="0b0ef5ff-ab67-4385-9f92-8f37730a0874" providerId="ADAL" clId="{1CE5172C-47D0-4FC6-B41D-5E1C85BEFAE3}" dt="2021-10-17T14:16:11.778" v="4782" actId="20577"/>
        <pc:sldMkLst>
          <pc:docMk/>
          <pc:sldMk cId="4205077774" sldId="351"/>
        </pc:sldMkLst>
        <pc:spChg chg="mod">
          <ac:chgData name="Tomer Lior" userId="0b0ef5ff-ab67-4385-9f92-8f37730a0874" providerId="ADAL" clId="{1CE5172C-47D0-4FC6-B41D-5E1C85BEFAE3}" dt="2021-10-17T14:12:09.879" v="4650"/>
          <ac:spMkLst>
            <pc:docMk/>
            <pc:sldMk cId="4205077774" sldId="351"/>
            <ac:spMk id="42" creationId="{1FCF620A-1491-47AE-A756-289D75CE9103}"/>
          </ac:spMkLst>
        </pc:spChg>
        <pc:spChg chg="mod">
          <ac:chgData name="Tomer Lior" userId="0b0ef5ff-ab67-4385-9f92-8f37730a0874" providerId="ADAL" clId="{1CE5172C-47D0-4FC6-B41D-5E1C85BEFAE3}" dt="2021-10-17T14:12:09.879" v="4650"/>
          <ac:spMkLst>
            <pc:docMk/>
            <pc:sldMk cId="4205077774" sldId="351"/>
            <ac:spMk id="43" creationId="{2006051A-C3F0-4625-8B22-B6D77349F642}"/>
          </ac:spMkLst>
        </pc:spChg>
        <pc:spChg chg="add mod">
          <ac:chgData name="Tomer Lior" userId="0b0ef5ff-ab67-4385-9f92-8f37730a0874" providerId="ADAL" clId="{1CE5172C-47D0-4FC6-B41D-5E1C85BEFAE3}" dt="2021-10-17T14:12:59.457" v="4661" actId="1076"/>
          <ac:spMkLst>
            <pc:docMk/>
            <pc:sldMk cId="4205077774" sldId="351"/>
            <ac:spMk id="44" creationId="{F828B119-750F-42A2-811F-9261687F8564}"/>
          </ac:spMkLst>
        </pc:spChg>
        <pc:spChg chg="add mod">
          <ac:chgData name="Tomer Lior" userId="0b0ef5ff-ab67-4385-9f92-8f37730a0874" providerId="ADAL" clId="{1CE5172C-47D0-4FC6-B41D-5E1C85BEFAE3}" dt="2021-10-17T14:13:27.155" v="4671" actId="14100"/>
          <ac:spMkLst>
            <pc:docMk/>
            <pc:sldMk cId="4205077774" sldId="351"/>
            <ac:spMk id="45" creationId="{8E01DF37-5FCF-407A-B95B-509AB1232B7B}"/>
          </ac:spMkLst>
        </pc:spChg>
        <pc:spChg chg="mod">
          <ac:chgData name="Tomer Lior" userId="0b0ef5ff-ab67-4385-9f92-8f37730a0874" providerId="ADAL" clId="{1CE5172C-47D0-4FC6-B41D-5E1C85BEFAE3}" dt="2021-10-17T14:16:11.778" v="4782" actId="20577"/>
          <ac:spMkLst>
            <pc:docMk/>
            <pc:sldMk cId="4205077774" sldId="351"/>
            <ac:spMk id="363" creationId="{00000000-0000-0000-0000-000000000000}"/>
          </ac:spMkLst>
        </pc:spChg>
        <pc:spChg chg="mod">
          <ac:chgData name="Tomer Lior" userId="0b0ef5ff-ab67-4385-9f92-8f37730a0874" providerId="ADAL" clId="{1CE5172C-47D0-4FC6-B41D-5E1C85BEFAE3}" dt="2021-10-17T14:11:25.296" v="4644" actId="14100"/>
          <ac:spMkLst>
            <pc:docMk/>
            <pc:sldMk cId="4205077774" sldId="351"/>
            <ac:spMk id="365" creationId="{00000000-0000-0000-0000-000000000000}"/>
          </ac:spMkLst>
        </pc:spChg>
        <pc:spChg chg="mod">
          <ac:chgData name="Tomer Lior" userId="0b0ef5ff-ab67-4385-9f92-8f37730a0874" providerId="ADAL" clId="{1CE5172C-47D0-4FC6-B41D-5E1C85BEFAE3}" dt="2021-10-17T14:11:27.801" v="4645" actId="14100"/>
          <ac:spMkLst>
            <pc:docMk/>
            <pc:sldMk cId="4205077774" sldId="351"/>
            <ac:spMk id="366" creationId="{00000000-0000-0000-0000-000000000000}"/>
          </ac:spMkLst>
        </pc:spChg>
        <pc:grpChg chg="del">
          <ac:chgData name="Tomer Lior" userId="0b0ef5ff-ab67-4385-9f92-8f37730a0874" providerId="ADAL" clId="{1CE5172C-47D0-4FC6-B41D-5E1C85BEFAE3}" dt="2021-10-17T14:11:19.543" v="4640" actId="478"/>
          <ac:grpSpMkLst>
            <pc:docMk/>
            <pc:sldMk cId="4205077774" sldId="351"/>
            <ac:grpSpMk id="16" creationId="{E44C43B2-CB49-4CE1-96E0-E5A8EC57B37B}"/>
          </ac:grpSpMkLst>
        </pc:grpChg>
        <pc:grpChg chg="del">
          <ac:chgData name="Tomer Lior" userId="0b0ef5ff-ab67-4385-9f92-8f37730a0874" providerId="ADAL" clId="{1CE5172C-47D0-4FC6-B41D-5E1C85BEFAE3}" dt="2021-10-17T14:11:21.453" v="4642" actId="478"/>
          <ac:grpSpMkLst>
            <pc:docMk/>
            <pc:sldMk cId="4205077774" sldId="351"/>
            <ac:grpSpMk id="19" creationId="{E84DEFA4-2915-43C8-BF41-4F1906DAF47A}"/>
          </ac:grpSpMkLst>
        </pc:grpChg>
        <pc:grpChg chg="del">
          <ac:chgData name="Tomer Lior" userId="0b0ef5ff-ab67-4385-9f92-8f37730a0874" providerId="ADAL" clId="{1CE5172C-47D0-4FC6-B41D-5E1C85BEFAE3}" dt="2021-10-17T14:11:20.220" v="4641" actId="478"/>
          <ac:grpSpMkLst>
            <pc:docMk/>
            <pc:sldMk cId="4205077774" sldId="351"/>
            <ac:grpSpMk id="25" creationId="{6391C1EE-EC49-408E-BA3B-9CA8FFE71797}"/>
          </ac:grpSpMkLst>
        </pc:grpChg>
        <pc:grpChg chg="del">
          <ac:chgData name="Tomer Lior" userId="0b0ef5ff-ab67-4385-9f92-8f37730a0874" providerId="ADAL" clId="{1CE5172C-47D0-4FC6-B41D-5E1C85BEFAE3}" dt="2021-10-17T14:11:22.357" v="4643" actId="478"/>
          <ac:grpSpMkLst>
            <pc:docMk/>
            <pc:sldMk cId="4205077774" sldId="351"/>
            <ac:grpSpMk id="36" creationId="{71EB9EC2-CDC0-427D-AE8D-14491C900F96}"/>
          </ac:grpSpMkLst>
        </pc:grpChg>
        <pc:grpChg chg="add mod">
          <ac:chgData name="Tomer Lior" userId="0b0ef5ff-ab67-4385-9f92-8f37730a0874" providerId="ADAL" clId="{1CE5172C-47D0-4FC6-B41D-5E1C85BEFAE3}" dt="2021-10-17T14:14:43.643" v="4690" actId="1076"/>
          <ac:grpSpMkLst>
            <pc:docMk/>
            <pc:sldMk cId="4205077774" sldId="351"/>
            <ac:grpSpMk id="41" creationId="{5DBB96AA-FCFF-45E3-A525-EA6AE4F14E25}"/>
          </ac:grpSpMkLst>
        </pc:grpChg>
        <pc:grpChg chg="mod">
          <ac:chgData name="Tomer Lior" userId="0b0ef5ff-ab67-4385-9f92-8f37730a0874" providerId="ADAL" clId="{1CE5172C-47D0-4FC6-B41D-5E1C85BEFAE3}" dt="2021-10-17T14:12:17.232" v="4652" actId="1076"/>
          <ac:grpSpMkLst>
            <pc:docMk/>
            <pc:sldMk cId="4205077774" sldId="351"/>
            <ac:grpSpMk id="364" creationId="{00000000-0000-0000-0000-000000000000}"/>
          </ac:grpSpMkLst>
        </pc:grpChg>
      </pc:sldChg>
      <pc:sldChg chg="addSp delSp modSp add mod delAnim modNotesTx">
        <pc:chgData name="Tomer Lior" userId="0b0ef5ff-ab67-4385-9f92-8f37730a0874" providerId="ADAL" clId="{1CE5172C-47D0-4FC6-B41D-5E1C85BEFAE3}" dt="2021-10-17T14:15:59.219" v="4753" actId="20577"/>
        <pc:sldMkLst>
          <pc:docMk/>
          <pc:sldMk cId="3184037825" sldId="352"/>
        </pc:sldMkLst>
        <pc:spChg chg="mod">
          <ac:chgData name="Tomer Lior" userId="0b0ef5ff-ab67-4385-9f92-8f37730a0874" providerId="ADAL" clId="{1CE5172C-47D0-4FC6-B41D-5E1C85BEFAE3}" dt="2021-10-17T14:15:21.991" v="4720"/>
          <ac:spMkLst>
            <pc:docMk/>
            <pc:sldMk cId="3184037825" sldId="352"/>
            <ac:spMk id="24" creationId="{2D582B08-B1ED-4EF5-A00D-ECB1D8F1F618}"/>
          </ac:spMkLst>
        </pc:spChg>
        <pc:spChg chg="mod">
          <ac:chgData name="Tomer Lior" userId="0b0ef5ff-ab67-4385-9f92-8f37730a0874" providerId="ADAL" clId="{1CE5172C-47D0-4FC6-B41D-5E1C85BEFAE3}" dt="2021-10-17T14:15:21.991" v="4720"/>
          <ac:spMkLst>
            <pc:docMk/>
            <pc:sldMk cId="3184037825" sldId="352"/>
            <ac:spMk id="25" creationId="{BC5AAEE5-7D4B-4124-8782-827EBA299777}"/>
          </ac:spMkLst>
        </pc:spChg>
        <pc:spChg chg="del">
          <ac:chgData name="Tomer Lior" userId="0b0ef5ff-ab67-4385-9f92-8f37730a0874" providerId="ADAL" clId="{1CE5172C-47D0-4FC6-B41D-5E1C85BEFAE3}" dt="2021-10-17T14:14:48.062" v="4691" actId="478"/>
          <ac:spMkLst>
            <pc:docMk/>
            <pc:sldMk cId="3184037825" sldId="352"/>
            <ac:spMk id="44" creationId="{F828B119-750F-42A2-811F-9261687F8564}"/>
          </ac:spMkLst>
        </pc:spChg>
        <pc:spChg chg="mod">
          <ac:chgData name="Tomer Lior" userId="0b0ef5ff-ab67-4385-9f92-8f37730a0874" providerId="ADAL" clId="{1CE5172C-47D0-4FC6-B41D-5E1C85BEFAE3}" dt="2021-10-17T14:15:00.236" v="4717" actId="20577"/>
          <ac:spMkLst>
            <pc:docMk/>
            <pc:sldMk cId="3184037825" sldId="352"/>
            <ac:spMk id="45" creationId="{8E01DF37-5FCF-407A-B95B-509AB1232B7B}"/>
          </ac:spMkLst>
        </pc:spChg>
        <pc:spChg chg="mod">
          <ac:chgData name="Tomer Lior" userId="0b0ef5ff-ab67-4385-9f92-8f37730a0874" providerId="ADAL" clId="{1CE5172C-47D0-4FC6-B41D-5E1C85BEFAE3}" dt="2021-10-17T14:15:59.219" v="4753" actId="20577"/>
          <ac:spMkLst>
            <pc:docMk/>
            <pc:sldMk cId="3184037825" sldId="352"/>
            <ac:spMk id="363" creationId="{00000000-0000-0000-0000-000000000000}"/>
          </ac:spMkLst>
        </pc:spChg>
        <pc:spChg chg="mod">
          <ac:chgData name="Tomer Lior" userId="0b0ef5ff-ab67-4385-9f92-8f37730a0874" providerId="ADAL" clId="{1CE5172C-47D0-4FC6-B41D-5E1C85BEFAE3}" dt="2021-10-17T14:15:05.993" v="4719" actId="403"/>
          <ac:spMkLst>
            <pc:docMk/>
            <pc:sldMk cId="3184037825" sldId="352"/>
            <ac:spMk id="365" creationId="{00000000-0000-0000-0000-000000000000}"/>
          </ac:spMkLst>
        </pc:spChg>
        <pc:spChg chg="mod">
          <ac:chgData name="Tomer Lior" userId="0b0ef5ff-ab67-4385-9f92-8f37730a0874" providerId="ADAL" clId="{1CE5172C-47D0-4FC6-B41D-5E1C85BEFAE3}" dt="2021-10-17T14:14:17.313" v="4682" actId="1076"/>
          <ac:spMkLst>
            <pc:docMk/>
            <pc:sldMk cId="3184037825" sldId="352"/>
            <ac:spMk id="366" creationId="{00000000-0000-0000-0000-000000000000}"/>
          </ac:spMkLst>
        </pc:spChg>
        <pc:grpChg chg="add mod">
          <ac:chgData name="Tomer Lior" userId="0b0ef5ff-ab67-4385-9f92-8f37730a0874" providerId="ADAL" clId="{1CE5172C-47D0-4FC6-B41D-5E1C85BEFAE3}" dt="2021-10-17T14:15:25.234" v="4721" actId="1076"/>
          <ac:grpSpMkLst>
            <pc:docMk/>
            <pc:sldMk cId="3184037825" sldId="352"/>
            <ac:grpSpMk id="23" creationId="{1601980E-4EAD-4C88-BEB5-45CBCE5FF818}"/>
          </ac:grpSpMkLst>
        </pc:grpChg>
        <pc:grpChg chg="del">
          <ac:chgData name="Tomer Lior" userId="0b0ef5ff-ab67-4385-9f92-8f37730a0874" providerId="ADAL" clId="{1CE5172C-47D0-4FC6-B41D-5E1C85BEFAE3}" dt="2021-10-17T14:14:10.893" v="4679" actId="478"/>
          <ac:grpSpMkLst>
            <pc:docMk/>
            <pc:sldMk cId="3184037825" sldId="352"/>
            <ac:grpSpMk id="41" creationId="{5DBB96AA-FCFF-45E3-A525-EA6AE4F14E25}"/>
          </ac:grpSpMkLst>
        </pc:grpChg>
        <pc:grpChg chg="mod">
          <ac:chgData name="Tomer Lior" userId="0b0ef5ff-ab67-4385-9f92-8f37730a0874" providerId="ADAL" clId="{1CE5172C-47D0-4FC6-B41D-5E1C85BEFAE3}" dt="2021-10-17T14:14:38.069" v="4688" actId="1076"/>
          <ac:grpSpMkLst>
            <pc:docMk/>
            <pc:sldMk cId="3184037825" sldId="352"/>
            <ac:grpSpMk id="364" creationId="{00000000-0000-0000-0000-000000000000}"/>
          </ac:grpSpMkLst>
        </pc:grpChg>
      </pc:sldChg>
      <pc:sldChg chg="delSp modSp add mod">
        <pc:chgData name="Tomer Lior" userId="0b0ef5ff-ab67-4385-9f92-8f37730a0874" providerId="ADAL" clId="{1CE5172C-47D0-4FC6-B41D-5E1C85BEFAE3}" dt="2021-10-17T14:16:50.780" v="4819" actId="113"/>
        <pc:sldMkLst>
          <pc:docMk/>
          <pc:sldMk cId="4294047862" sldId="353"/>
        </pc:sldMkLst>
        <pc:spChg chg="mod">
          <ac:chgData name="Tomer Lior" userId="0b0ef5ff-ab67-4385-9f92-8f37730a0874" providerId="ADAL" clId="{1CE5172C-47D0-4FC6-B41D-5E1C85BEFAE3}" dt="2021-10-17T14:16:50.780" v="4819" actId="113"/>
          <ac:spMkLst>
            <pc:docMk/>
            <pc:sldMk cId="4294047862" sldId="353"/>
            <ac:spMk id="45" creationId="{8E01DF37-5FCF-407A-B95B-509AB1232B7B}"/>
          </ac:spMkLst>
        </pc:spChg>
        <pc:spChg chg="mod">
          <ac:chgData name="Tomer Lior" userId="0b0ef5ff-ab67-4385-9f92-8f37730a0874" providerId="ADAL" clId="{1CE5172C-47D0-4FC6-B41D-5E1C85BEFAE3}" dt="2021-10-17T14:16:37.305" v="4812" actId="20577"/>
          <ac:spMkLst>
            <pc:docMk/>
            <pc:sldMk cId="4294047862" sldId="353"/>
            <ac:spMk id="363" creationId="{00000000-0000-0000-0000-000000000000}"/>
          </ac:spMkLst>
        </pc:spChg>
        <pc:spChg chg="mod">
          <ac:chgData name="Tomer Lior" userId="0b0ef5ff-ab67-4385-9f92-8f37730a0874" providerId="ADAL" clId="{1CE5172C-47D0-4FC6-B41D-5E1C85BEFAE3}" dt="2021-10-17T14:16:25.426" v="4785" actId="14100"/>
          <ac:spMkLst>
            <pc:docMk/>
            <pc:sldMk cId="4294047862" sldId="353"/>
            <ac:spMk id="365" creationId="{00000000-0000-0000-0000-000000000000}"/>
          </ac:spMkLst>
        </pc:spChg>
        <pc:grpChg chg="del">
          <ac:chgData name="Tomer Lior" userId="0b0ef5ff-ab67-4385-9f92-8f37730a0874" providerId="ADAL" clId="{1CE5172C-47D0-4FC6-B41D-5E1C85BEFAE3}" dt="2021-10-17T14:16:26.340" v="4786" actId="478"/>
          <ac:grpSpMkLst>
            <pc:docMk/>
            <pc:sldMk cId="4294047862" sldId="353"/>
            <ac:grpSpMk id="23" creationId="{1601980E-4EAD-4C88-BEB5-45CBCE5FF818}"/>
          </ac:grpSpMkLst>
        </pc:grpChg>
        <pc:grpChg chg="mod">
          <ac:chgData name="Tomer Lior" userId="0b0ef5ff-ab67-4385-9f92-8f37730a0874" providerId="ADAL" clId="{1CE5172C-47D0-4FC6-B41D-5E1C85BEFAE3}" dt="2021-10-17T14:16:29.787" v="4787" actId="1076"/>
          <ac:grpSpMkLst>
            <pc:docMk/>
            <pc:sldMk cId="4294047862" sldId="353"/>
            <ac:grpSpMk id="364" creationId="{00000000-0000-0000-0000-000000000000}"/>
          </ac:grpSpMkLst>
        </pc:grpChg>
      </pc:sldChg>
      <pc:sldChg chg="modSp add mod">
        <pc:chgData name="Tomer Lior" userId="0b0ef5ff-ab67-4385-9f92-8f37730a0874" providerId="ADAL" clId="{1CE5172C-47D0-4FC6-B41D-5E1C85BEFAE3}" dt="2021-10-17T14:21:03.509" v="4941" actId="207"/>
        <pc:sldMkLst>
          <pc:docMk/>
          <pc:sldMk cId="2431494512" sldId="354"/>
        </pc:sldMkLst>
        <pc:spChg chg="mod">
          <ac:chgData name="Tomer Lior" userId="0b0ef5ff-ab67-4385-9f92-8f37730a0874" providerId="ADAL" clId="{1CE5172C-47D0-4FC6-B41D-5E1C85BEFAE3}" dt="2021-10-17T14:21:00.742" v="4939" actId="207"/>
          <ac:spMkLst>
            <pc:docMk/>
            <pc:sldMk cId="2431494512" sldId="354"/>
            <ac:spMk id="22" creationId="{EE06D3D3-FDFF-4633-9EFF-CC3369CA74D3}"/>
          </ac:spMkLst>
        </pc:spChg>
        <pc:spChg chg="mod">
          <ac:chgData name="Tomer Lior" userId="0b0ef5ff-ab67-4385-9f92-8f37730a0874" providerId="ADAL" clId="{1CE5172C-47D0-4FC6-B41D-5E1C85BEFAE3}" dt="2021-10-17T14:21:03.509" v="4941" actId="207"/>
          <ac:spMkLst>
            <pc:docMk/>
            <pc:sldMk cId="2431494512" sldId="354"/>
            <ac:spMk id="23" creationId="{9B7EE631-F5F3-4163-A777-7E865A3C34CB}"/>
          </ac:spMkLst>
        </pc:spChg>
        <pc:spChg chg="mod">
          <ac:chgData name="Tomer Lior" userId="0b0ef5ff-ab67-4385-9f92-8f37730a0874" providerId="ADAL" clId="{1CE5172C-47D0-4FC6-B41D-5E1C85BEFAE3}" dt="2021-10-17T14:17:34.645" v="4823" actId="108"/>
          <ac:spMkLst>
            <pc:docMk/>
            <pc:sldMk cId="2431494512" sldId="354"/>
            <ac:spMk id="25" creationId="{3C4131CD-C78F-4856-B121-6D7F534DDEB4}"/>
          </ac:spMkLst>
        </pc:spChg>
        <pc:cxnChg chg="mod">
          <ac:chgData name="Tomer Lior" userId="0b0ef5ff-ab67-4385-9f92-8f37730a0874" providerId="ADAL" clId="{1CE5172C-47D0-4FC6-B41D-5E1C85BEFAE3}" dt="2021-10-17T14:17:28.552" v="4822" actId="14100"/>
          <ac:cxnSpMkLst>
            <pc:docMk/>
            <pc:sldMk cId="2431494512" sldId="354"/>
            <ac:cxnSpMk id="243" creationId="{00000000-0000-0000-0000-000000000000}"/>
          </ac:cxnSpMkLst>
        </pc:cxnChg>
      </pc:sldChg>
      <pc:sldChg chg="modSp add mod">
        <pc:chgData name="Tomer Lior" userId="0b0ef5ff-ab67-4385-9f92-8f37730a0874" providerId="ADAL" clId="{1CE5172C-47D0-4FC6-B41D-5E1C85BEFAE3}" dt="2021-10-17T14:20:20.256" v="4900" actId="20577"/>
        <pc:sldMkLst>
          <pc:docMk/>
          <pc:sldMk cId="3820020407" sldId="355"/>
        </pc:sldMkLst>
        <pc:spChg chg="mod">
          <ac:chgData name="Tomer Lior" userId="0b0ef5ff-ab67-4385-9f92-8f37730a0874" providerId="ADAL" clId="{1CE5172C-47D0-4FC6-B41D-5E1C85BEFAE3}" dt="2021-10-17T14:20:20.256" v="4900" actId="20577"/>
          <ac:spMkLst>
            <pc:docMk/>
            <pc:sldMk cId="3820020407" sldId="355"/>
            <ac:spMk id="486" creationId="{00000000-0000-0000-0000-000000000000}"/>
          </ac:spMkLst>
        </pc:spChg>
      </pc:sldChg>
      <pc:sldChg chg="modSp add mod">
        <pc:chgData name="Tomer Lior" userId="0b0ef5ff-ab67-4385-9f92-8f37730a0874" providerId="ADAL" clId="{1CE5172C-47D0-4FC6-B41D-5E1C85BEFAE3}" dt="2021-10-17T14:20:32.414" v="4918" actId="20577"/>
        <pc:sldMkLst>
          <pc:docMk/>
          <pc:sldMk cId="674729085" sldId="356"/>
        </pc:sldMkLst>
        <pc:spChg chg="mod">
          <ac:chgData name="Tomer Lior" userId="0b0ef5ff-ab67-4385-9f92-8f37730a0874" providerId="ADAL" clId="{1CE5172C-47D0-4FC6-B41D-5E1C85BEFAE3}" dt="2021-10-17T14:20:32.414" v="4918" actId="20577"/>
          <ac:spMkLst>
            <pc:docMk/>
            <pc:sldMk cId="674729085" sldId="356"/>
            <ac:spMk id="486" creationId="{00000000-0000-0000-0000-000000000000}"/>
          </ac:spMkLst>
        </pc:spChg>
      </pc:sldChg>
      <pc:sldChg chg="modSp add del mod">
        <pc:chgData name="Tomer Lior" userId="0b0ef5ff-ab67-4385-9f92-8f37730a0874" providerId="ADAL" clId="{1CE5172C-47D0-4FC6-B41D-5E1C85BEFAE3}" dt="2021-10-17T14:24:22.983" v="5003" actId="47"/>
        <pc:sldMkLst>
          <pc:docMk/>
          <pc:sldMk cId="329933590" sldId="357"/>
        </pc:sldMkLst>
        <pc:spChg chg="mod">
          <ac:chgData name="Tomer Lior" userId="0b0ef5ff-ab67-4385-9f92-8f37730a0874" providerId="ADAL" clId="{1CE5172C-47D0-4FC6-B41D-5E1C85BEFAE3}" dt="2021-10-17T14:20:51.411" v="4937" actId="20577"/>
          <ac:spMkLst>
            <pc:docMk/>
            <pc:sldMk cId="329933590" sldId="357"/>
            <ac:spMk id="486" creationId="{00000000-0000-0000-0000-000000000000}"/>
          </ac:spMkLst>
        </pc:spChg>
      </pc:sldChg>
      <pc:sldChg chg="addSp delSp modSp new mod modAnim modNotes">
        <pc:chgData name="Tomer Lior" userId="0b0ef5ff-ab67-4385-9f92-8f37730a0874" providerId="ADAL" clId="{1CE5172C-47D0-4FC6-B41D-5E1C85BEFAE3}" dt="2021-10-17T14:22:14.936" v="4970" actId="113"/>
        <pc:sldMkLst>
          <pc:docMk/>
          <pc:sldMk cId="3055643923" sldId="358"/>
        </pc:sldMkLst>
        <pc:spChg chg="del mod">
          <ac:chgData name="Tomer Lior" userId="0b0ef5ff-ab67-4385-9f92-8f37730a0874" providerId="ADAL" clId="{1CE5172C-47D0-4FC6-B41D-5E1C85BEFAE3}" dt="2021-10-17T14:21:43.322" v="4956" actId="478"/>
          <ac:spMkLst>
            <pc:docMk/>
            <pc:sldMk cId="3055643923" sldId="358"/>
            <ac:spMk id="2" creationId="{254B1384-A658-489A-9AC9-CF22D35D55F1}"/>
          </ac:spMkLst>
        </pc:spChg>
        <pc:spChg chg="mod">
          <ac:chgData name="Tomer Lior" userId="0b0ef5ff-ab67-4385-9f92-8f37730a0874" providerId="ADAL" clId="{1CE5172C-47D0-4FC6-B41D-5E1C85BEFAE3}" dt="2021-10-17T14:21:20.660" v="4949" actId="20577"/>
          <ac:spMkLst>
            <pc:docMk/>
            <pc:sldMk cId="3055643923" sldId="358"/>
            <ac:spMk id="3" creationId="{F0E66EB1-B55C-4BDB-B8F7-2B39E44F79AE}"/>
          </ac:spMkLst>
        </pc:spChg>
        <pc:spChg chg="add del mod">
          <ac:chgData name="Tomer Lior" userId="0b0ef5ff-ab67-4385-9f92-8f37730a0874" providerId="ADAL" clId="{1CE5172C-47D0-4FC6-B41D-5E1C85BEFAE3}" dt="2021-10-17T14:21:45.180" v="4958" actId="478"/>
          <ac:spMkLst>
            <pc:docMk/>
            <pc:sldMk cId="3055643923" sldId="358"/>
            <ac:spMk id="5" creationId="{972E3EC1-6203-4769-87BF-B8111CAA69D4}"/>
          </ac:spMkLst>
        </pc:spChg>
        <pc:spChg chg="add mod">
          <ac:chgData name="Tomer Lior" userId="0b0ef5ff-ab67-4385-9f92-8f37730a0874" providerId="ADAL" clId="{1CE5172C-47D0-4FC6-B41D-5E1C85BEFAE3}" dt="2021-10-17T14:22:14.936" v="4970" actId="113"/>
          <ac:spMkLst>
            <pc:docMk/>
            <pc:sldMk cId="3055643923" sldId="358"/>
            <ac:spMk id="6" creationId="{46C7BAF3-0F00-451A-B31E-EC02017D3CD6}"/>
          </ac:spMkLst>
        </pc:spChg>
      </pc:sldChg>
      <pc:sldChg chg="modSp add mod modAnim">
        <pc:chgData name="Tomer Lior" userId="0b0ef5ff-ab67-4385-9f92-8f37730a0874" providerId="ADAL" clId="{1CE5172C-47D0-4FC6-B41D-5E1C85BEFAE3}" dt="2021-10-17T14:22:47.505" v="4980" actId="113"/>
        <pc:sldMkLst>
          <pc:docMk/>
          <pc:sldMk cId="1557951159" sldId="359"/>
        </pc:sldMkLst>
        <pc:spChg chg="mod">
          <ac:chgData name="Tomer Lior" userId="0b0ef5ff-ab67-4385-9f92-8f37730a0874" providerId="ADAL" clId="{1CE5172C-47D0-4FC6-B41D-5E1C85BEFAE3}" dt="2021-10-17T14:22:47.505" v="4980" actId="113"/>
          <ac:spMkLst>
            <pc:docMk/>
            <pc:sldMk cId="1557951159" sldId="359"/>
            <ac:spMk id="6" creationId="{46C7BAF3-0F00-451A-B31E-EC02017D3CD6}"/>
          </ac:spMkLst>
        </pc:spChg>
      </pc:sldChg>
      <pc:sldChg chg="addSp modSp add mod modAnim">
        <pc:chgData name="Tomer Lior" userId="0b0ef5ff-ab67-4385-9f92-8f37730a0874" providerId="ADAL" clId="{1CE5172C-47D0-4FC6-B41D-5E1C85BEFAE3}" dt="2021-10-17T14:23:47.985" v="5001" actId="113"/>
        <pc:sldMkLst>
          <pc:docMk/>
          <pc:sldMk cId="1619426142" sldId="360"/>
        </pc:sldMkLst>
        <pc:spChg chg="add mod">
          <ac:chgData name="Tomer Lior" userId="0b0ef5ff-ab67-4385-9f92-8f37730a0874" providerId="ADAL" clId="{1CE5172C-47D0-4FC6-B41D-5E1C85BEFAE3}" dt="2021-10-17T14:23:47.985" v="5001" actId="113"/>
          <ac:spMkLst>
            <pc:docMk/>
            <pc:sldMk cId="1619426142" sldId="360"/>
            <ac:spMk id="4" creationId="{0DE6025C-657E-4814-B351-CBD87EF0A6F7}"/>
          </ac:spMkLst>
        </pc:spChg>
        <pc:spChg chg="mod">
          <ac:chgData name="Tomer Lior" userId="0b0ef5ff-ab67-4385-9f92-8f37730a0874" providerId="ADAL" clId="{1CE5172C-47D0-4FC6-B41D-5E1C85BEFAE3}" dt="2021-10-17T14:23:24.738" v="4992" actId="2711"/>
          <ac:spMkLst>
            <pc:docMk/>
            <pc:sldMk cId="1619426142" sldId="360"/>
            <ac:spMk id="6" creationId="{46C7BAF3-0F00-451A-B31E-EC02017D3CD6}"/>
          </ac:spMkLst>
        </pc:spChg>
      </pc:sldChg>
      <pc:sldChg chg="add ord">
        <pc:chgData name="Tomer Lior" userId="0b0ef5ff-ab67-4385-9f92-8f37730a0874" providerId="ADAL" clId="{1CE5172C-47D0-4FC6-B41D-5E1C85BEFAE3}" dt="2021-10-17T14:25:04.326" v="5012"/>
        <pc:sldMkLst>
          <pc:docMk/>
          <pc:sldMk cId="0" sldId="361"/>
        </pc:sldMkLst>
      </pc:sldChg>
      <pc:sldChg chg="modSp add mod">
        <pc:chgData name="Tomer Lior" userId="0b0ef5ff-ab67-4385-9f92-8f37730a0874" providerId="ADAL" clId="{1CE5172C-47D0-4FC6-B41D-5E1C85BEFAE3}" dt="2021-10-17T14:24:48.058" v="5009" actId="1036"/>
        <pc:sldMkLst>
          <pc:docMk/>
          <pc:sldMk cId="1982032359" sldId="362"/>
        </pc:sldMkLst>
        <pc:spChg chg="mod">
          <ac:chgData name="Tomer Lior" userId="0b0ef5ff-ab67-4385-9f92-8f37730a0874" providerId="ADAL" clId="{1CE5172C-47D0-4FC6-B41D-5E1C85BEFAE3}" dt="2021-10-17T14:24:45.305" v="5008" actId="207"/>
          <ac:spMkLst>
            <pc:docMk/>
            <pc:sldMk cId="1982032359" sldId="362"/>
            <ac:spMk id="23" creationId="{9B7EE631-F5F3-4163-A777-7E865A3C34CB}"/>
          </ac:spMkLst>
        </pc:spChg>
        <pc:cxnChg chg="mod">
          <ac:chgData name="Tomer Lior" userId="0b0ef5ff-ab67-4385-9f92-8f37730a0874" providerId="ADAL" clId="{1CE5172C-47D0-4FC6-B41D-5E1C85BEFAE3}" dt="2021-10-17T14:24:48.058" v="5009" actId="1036"/>
          <ac:cxnSpMkLst>
            <pc:docMk/>
            <pc:sldMk cId="1982032359" sldId="362"/>
            <ac:cxnSpMk id="243" creationId="{00000000-0000-0000-0000-000000000000}"/>
          </ac:cxnSpMkLst>
        </pc:cxnChg>
      </pc:sldChg>
      <pc:sldMasterChg chg="delSldLayout">
        <pc:chgData name="Tomer Lior" userId="0b0ef5ff-ab67-4385-9f92-8f37730a0874" providerId="ADAL" clId="{1CE5172C-47D0-4FC6-B41D-5E1C85BEFAE3}" dt="2021-10-17T14:04:42.166" v="4361" actId="47"/>
        <pc:sldMasterMkLst>
          <pc:docMk/>
          <pc:sldMasterMk cId="0" sldId="2147483663"/>
        </pc:sldMasterMkLst>
        <pc:sldLayoutChg chg="del">
          <pc:chgData name="Tomer Lior" userId="0b0ef5ff-ab67-4385-9f92-8f37730a0874" providerId="ADAL" clId="{1CE5172C-47D0-4FC6-B41D-5E1C85BEFAE3}" dt="2021-10-17T14:04:42.166" v="4361" actId="47"/>
          <pc:sldLayoutMkLst>
            <pc:docMk/>
            <pc:sldMasterMk cId="0" sldId="2147483663"/>
            <pc:sldLayoutMk cId="0" sldId="2147483651"/>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5-31T13:11:51.762" idx="3">
    <p:pos x="10" y="10"/>
    <p:text>הוספתי סרטון</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hackr.io/blog/procedural-programmi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948345f26c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948345f26c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94c0872475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94c087247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נעבור לדבר על הנושא החדש, אבל לפני זה נראה כמה חסרונות באיך שעבדנו עד עכשיו</a:t>
            </a:r>
            <a:endParaRPr dirty="0"/>
          </a:p>
        </p:txBody>
      </p:sp>
    </p:spTree>
    <p:extLst>
      <p:ext uri="{BB962C8B-B14F-4D97-AF65-F5344CB8AC3E}">
        <p14:creationId xmlns:p14="http://schemas.microsoft.com/office/powerpoint/2010/main" val="1521201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948345f26c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948345f26c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r" rtl="1"/>
            <a:r>
              <a:rPr lang="he-IL" dirty="0"/>
              <a:t>אפשר להגדיר לחניכים מן כלל אצבע שאומר שאם </a:t>
            </a:r>
            <a:r>
              <a:rPr lang="he-IL" dirty="0" err="1"/>
              <a:t>התכנית</a:t>
            </a:r>
            <a:r>
              <a:rPr lang="he-IL" dirty="0"/>
              <a:t> מתחילה להיות עמוסה במשתנים ופונקציות,</a:t>
            </a:r>
          </a:p>
          <a:p>
            <a:pPr algn="r" rtl="1"/>
            <a:r>
              <a:rPr lang="he-IL" dirty="0"/>
              <a:t>ומרגיש שאפשר לקבץ כמה משתנים ופונקציות תחת כותרת אחת זוהי אזעקה לכך שהגישה שלנו לא נכונה,</a:t>
            </a:r>
          </a:p>
          <a:p>
            <a:pPr algn="r" rtl="1"/>
            <a:r>
              <a:rPr lang="he-IL" dirty="0"/>
              <a:t>ובשקופיות הבאות נציג גישה אחרת.</a:t>
            </a:r>
          </a:p>
          <a:p>
            <a:pPr algn="r" rtl="1"/>
            <a:endParaRPr lang="he-IL" dirty="0"/>
          </a:p>
          <a:p>
            <a:pPr algn="r" rtl="1"/>
            <a:r>
              <a:rPr lang="he-IL" dirty="0"/>
              <a:t>כבר עכשיו אפשר לציין שיש תיקייה בשם </a:t>
            </a:r>
            <a:r>
              <a:rPr lang="he-IL" b="1" dirty="0"/>
              <a:t>חזרה על החומר – </a:t>
            </a:r>
            <a:r>
              <a:rPr lang="en-US" b="1" dirty="0"/>
              <a:t>hands on</a:t>
            </a:r>
            <a:r>
              <a:rPr lang="he-IL" b="1" dirty="0"/>
              <a:t> </a:t>
            </a:r>
            <a:r>
              <a:rPr lang="he-IL" b="0" dirty="0"/>
              <a:t>שמאפשרת לחזור על החומר של השיעור באמצעות בניית תכנית (לא חובה).</a:t>
            </a:r>
            <a:br>
              <a:rPr lang="en-US" b="0" dirty="0"/>
            </a:br>
            <a:r>
              <a:rPr lang="he-IL" b="0" dirty="0"/>
              <a:t>את </a:t>
            </a:r>
            <a:r>
              <a:rPr lang="he-IL" b="0" dirty="0" err="1"/>
              <a:t>התכנית</a:t>
            </a:r>
            <a:r>
              <a:rPr lang="he-IL" b="0" dirty="0"/>
              <a:t> תחילה כותבים בצורה פרוצדורלית, ומבינים את הבעיות שצוינו בשקופית הזו.</a:t>
            </a:r>
          </a:p>
          <a:p>
            <a:pPr algn="r" rtl="1"/>
            <a:endParaRPr lang="he-IL" b="0" dirty="0"/>
          </a:p>
          <a:p>
            <a:pPr algn="r" rtl="1"/>
            <a:r>
              <a:rPr lang="he-IL" dirty="0"/>
              <a:t>בתכנות פרוצדורלי אנחנו מתייחסים </a:t>
            </a:r>
            <a:r>
              <a:rPr lang="he-IL" dirty="0" err="1"/>
              <a:t>לתכנית</a:t>
            </a:r>
            <a:r>
              <a:rPr lang="he-IL" dirty="0"/>
              <a:t> כמקשה אחת, והמשתנים לא מופרדים לישויות, אלא גלובליים או מועברים כפרמטר לפונקציות.</a:t>
            </a:r>
          </a:p>
          <a:p>
            <a:pPr algn="r" rtl="1"/>
            <a:endParaRPr lang="he-IL" dirty="0"/>
          </a:p>
          <a:p>
            <a:pPr algn="r" rtl="1"/>
            <a:r>
              <a:rPr lang="he-IL" dirty="0"/>
              <a:t>בשנה שעברה החניכים התחילו ללמוד על </a:t>
            </a:r>
            <a:r>
              <a:rPr lang="en-US" dirty="0"/>
              <a:t>struct</a:t>
            </a:r>
            <a:r>
              <a:rPr lang="he-IL" dirty="0"/>
              <a:t>-ים, וראו מוטיבציה לגישה החדשה שתוצג בשקופיות הבאות</a:t>
            </a:r>
            <a:endParaRPr lang="en-US" dirty="0"/>
          </a:p>
          <a:p>
            <a:pPr algn="r" rtl="1"/>
            <a:endParaRPr lang="he-IL" b="0" dirty="0"/>
          </a:p>
          <a:p>
            <a:pPr algn="r" rtl="1"/>
            <a:endParaRPr lang="he-IL" b="0" dirty="0"/>
          </a:p>
          <a:p>
            <a:pPr algn="r" rtl="1"/>
            <a:r>
              <a:rPr lang="he-IL" b="0" dirty="0"/>
              <a:t>לקריאה נוספת על תכנות פרוצדורלי </a:t>
            </a:r>
            <a:endParaRPr lang="he-IL" dirty="0"/>
          </a:p>
          <a:p>
            <a:pPr algn="r" rtl="1"/>
            <a:r>
              <a:rPr lang="en-US" dirty="0">
                <a:hlinkClick r:id="rId3"/>
              </a:rPr>
              <a:t>https://hackr.io/blog/procedural-programming</a:t>
            </a:r>
            <a:endParaRPr lang="en-US"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ועכשיו נתחיל לדבר על הגישה החדשה - </a:t>
            </a:r>
            <a:r>
              <a:rPr lang="en-US" dirty="0"/>
              <a:t>OOP</a:t>
            </a:r>
            <a:endParaRPr dirty="0"/>
          </a:p>
        </p:txBody>
      </p:sp>
    </p:spTree>
    <p:extLst>
      <p:ext uri="{BB962C8B-B14F-4D97-AF65-F5344CB8AC3E}">
        <p14:creationId xmlns:p14="http://schemas.microsoft.com/office/powerpoint/2010/main" val="582232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t>תוכלו כבר לעשות לחניכים ספוילר ולהגיד להם שבבית הם יצטרכו לבנות מערכת של תא אנושי (ולממש חלק מהרכיבים השונים).</a:t>
            </a:r>
            <a:br>
              <a:rPr lang="en-US" dirty="0"/>
            </a:br>
            <a:endParaRPr lang="he-IL" dirty="0"/>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t>בגישת </a:t>
            </a:r>
            <a:r>
              <a:rPr lang="en-US" dirty="0"/>
              <a:t>OOP</a:t>
            </a:r>
            <a:r>
              <a:rPr lang="he-IL" dirty="0"/>
              <a:t> ננסה למדל את העולם באמצעות הגדרה של אובייקטים (עצמים).</a:t>
            </a:r>
            <a:br>
              <a:rPr lang="en-US" dirty="0"/>
            </a:br>
            <a:r>
              <a:rPr lang="he-IL" dirty="0"/>
              <a:t>עצמים בעולם ניתן לתאר דרך עצמים בתוכנה, לכל עצם יש את המאפיינים שלו (שדות), והתנהגות שלו (מתודות).</a:t>
            </a:r>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t>עצמים לעיתים יצטרכו לתקשר אחד עם השני, כלומר להעביר/לקבל מידע מאחד לשני או לקרוא לפונקציה אחד של השני.</a:t>
            </a:r>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endParaRPr lang="he-IL" dirty="0"/>
          </a:p>
          <a:p>
            <a:pPr algn="r" rtl="1"/>
            <a:endParaRPr lang="en-IL" dirty="0"/>
          </a:p>
        </p:txBody>
      </p:sp>
    </p:spTree>
    <p:extLst>
      <p:ext uri="{BB962C8B-B14F-4D97-AF65-F5344CB8AC3E}">
        <p14:creationId xmlns:p14="http://schemas.microsoft.com/office/powerpoint/2010/main" val="917885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48345f26c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48345f26c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https://www.youtube.com/watch?v=q1JQB7pw4AY</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חלק מאוד חשוב מהפיתוח של מערכת הוא להבין איך היא צריכה להיות בנויה...</a:t>
            </a:r>
          </a:p>
          <a:p>
            <a:pPr algn="r" rtl="1"/>
            <a:endParaRPr lang="he-IL" dirty="0"/>
          </a:p>
          <a:p>
            <a:pPr marL="158750" indent="0" algn="r" rtl="1">
              <a:buNone/>
            </a:pPr>
            <a:r>
              <a:rPr lang="he-IL" dirty="0"/>
              <a:t>בדר"כ נקבל דרישות מלקוח מסוים, ואנחנו נרצה לתכנן תוכנית שעונה על הדרישות האלו...</a:t>
            </a:r>
          </a:p>
        </p:txBody>
      </p:sp>
    </p:spTree>
    <p:extLst>
      <p:ext uri="{BB962C8B-B14F-4D97-AF65-F5344CB8AC3E}">
        <p14:creationId xmlns:p14="http://schemas.microsoft.com/office/powerpoint/2010/main" val="2778091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חלק מאוד חשוב מהפיתוח של מערכת הוא להבין איך היא צריכה להיות בנויה...</a:t>
            </a:r>
          </a:p>
          <a:p>
            <a:pPr algn="r" rtl="1"/>
            <a:endParaRPr lang="he-IL" dirty="0"/>
          </a:p>
          <a:p>
            <a:pPr marL="158750" indent="0" algn="r" rtl="1">
              <a:buNone/>
            </a:pPr>
            <a:r>
              <a:rPr lang="he-IL" dirty="0"/>
              <a:t>בדר"כ נקבל דרישות מלקוח מסוים, ואנחנו נרצה לתכנן תוכנית שעונה על הדרישות האלו...</a:t>
            </a:r>
          </a:p>
        </p:txBody>
      </p:sp>
    </p:spTree>
    <p:extLst>
      <p:ext uri="{BB962C8B-B14F-4D97-AF65-F5344CB8AC3E}">
        <p14:creationId xmlns:p14="http://schemas.microsoft.com/office/powerpoint/2010/main" val="4197724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baseline="0" dirty="0"/>
              <a:t>חשוב חשוב חשוב!</a:t>
            </a:r>
          </a:p>
          <a:p>
            <a:pPr marL="158750" indent="0" algn="r" rtl="1">
              <a:buNone/>
            </a:pPr>
            <a:r>
              <a:rPr lang="he-IL" baseline="0" dirty="0"/>
              <a:t>להתייחס לעניין האחריות על דבר אחד, מחלקה שעושה שמונים דברים זה </a:t>
            </a:r>
            <a:r>
              <a:rPr lang="en-US" baseline="0" dirty="0"/>
              <a:t>design</a:t>
            </a:r>
            <a:r>
              <a:rPr lang="he-IL" baseline="0" dirty="0"/>
              <a:t> רע של קוד וזה צריך להיות ברור מהרגע הראשון.</a:t>
            </a:r>
          </a:p>
          <a:p>
            <a:pPr marL="158750" indent="0" algn="r" rtl="1">
              <a:buNone/>
            </a:pPr>
            <a:r>
              <a:rPr lang="he-IL" baseline="0" dirty="0"/>
              <a:t>דבר נוסף הוא עניין החוזה, זה אחד הדברים המרכזיים שהם צריכים להבין בשיעור הזה מבחינה רעיונית – ה-</a:t>
            </a:r>
            <a:r>
              <a:rPr lang="en-US" baseline="0" dirty="0"/>
              <a:t>API</a:t>
            </a:r>
            <a:r>
              <a:rPr lang="he-IL" baseline="0" dirty="0"/>
              <a:t> הוא סוג של חוזה בין מי שמשתמש בספריה או </a:t>
            </a:r>
            <a:r>
              <a:rPr lang="en-US" baseline="0" dirty="0"/>
              <a:t>class</a:t>
            </a:r>
            <a:r>
              <a:rPr lang="he-IL" baseline="0" dirty="0"/>
              <a:t> שלך לבינך. </a:t>
            </a:r>
            <a:br>
              <a:rPr lang="en-US" baseline="0" dirty="0"/>
            </a:br>
            <a:r>
              <a:rPr lang="he-IL" baseline="0" dirty="0"/>
              <a:t>גם במה שמציגים כממשק וגם בהבטחות שנותנים (למשל פונקציה מסויימת לא נותנת שום אחריות אם פרמטר </a:t>
            </a:r>
            <a:r>
              <a:rPr lang="en-US" baseline="0" dirty="0"/>
              <a:t>X</a:t>
            </a:r>
            <a:r>
              <a:rPr lang="he-IL" baseline="0" dirty="0"/>
              <a:t> הוא </a:t>
            </a:r>
            <a:r>
              <a:rPr lang="en-US" baseline="0" dirty="0" err="1"/>
              <a:t>nullptr</a:t>
            </a:r>
            <a:r>
              <a:rPr lang="he-IL" baseline="0" dirty="0"/>
              <a:t>. מצד שני חוזה אחר יכול לטפל בשגיאה הזו בעצמו.) </a:t>
            </a:r>
            <a:br>
              <a:rPr lang="en-US" baseline="0" dirty="0"/>
            </a:br>
            <a:r>
              <a:rPr lang="he-IL" baseline="0" dirty="0"/>
              <a:t>כל אלו לגיטימיים והם חלק מבחירת הסיפריה והממשקים כשכותבים אותם או החלטה בתהליך שבו בוחרים במה להשתמש לדוגמא : הספריה הזו מאד שברירית ואני צריך לבדוק את כל הקלט מראש אבל הפונקציות שיש בה מאד נוחות, ספריה אחרת אולי יותר ידידותית למתכנת חדש אבל עם פחות אופציות. כל אלו בחירות שנעשה ביום יום כמתכנתים, אם כמשתמשים של </a:t>
            </a:r>
            <a:r>
              <a:rPr lang="en-US" baseline="0" dirty="0"/>
              <a:t>API</a:t>
            </a:r>
            <a:r>
              <a:rPr lang="he-IL" baseline="0" dirty="0"/>
              <a:t> ואם כאלו המגדירים אותו.</a:t>
            </a:r>
          </a:p>
          <a:p>
            <a:pPr marL="158750" indent="0" algn="r" rtl="1">
              <a:buNone/>
            </a:pPr>
            <a:endParaRPr lang="he-IL" baseline="0" dirty="0"/>
          </a:p>
          <a:p>
            <a:pPr marL="158750" indent="0" algn="r" rtl="1">
              <a:buNone/>
            </a:pPr>
            <a:r>
              <a:rPr lang="he-IL" baseline="0" dirty="0"/>
              <a:t>אם את כל התכנית ניתן לממש באמצעות מחלקה אחת שעושה את הכל אז כבר אפשר לעבוד בשיטה הפרוצדורלית.</a:t>
            </a:r>
          </a:p>
          <a:p>
            <a:pPr marL="158750" indent="0">
              <a:buNone/>
            </a:pPr>
            <a:endParaRPr lang="en-US" dirty="0"/>
          </a:p>
        </p:txBody>
      </p:sp>
    </p:spTree>
    <p:extLst>
      <p:ext uri="{BB962C8B-B14F-4D97-AF65-F5344CB8AC3E}">
        <p14:creationId xmlns:p14="http://schemas.microsoft.com/office/powerpoint/2010/main" val="1312021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דוגמא אפשרית למחלקה שמייצגת חתול...</a:t>
            </a:r>
          </a:p>
          <a:p>
            <a:pPr marL="158750" indent="0" algn="r" rtl="1">
              <a:buNone/>
            </a:pPr>
            <a:endParaRPr lang="he-IL" dirty="0"/>
          </a:p>
          <a:p>
            <a:pPr marL="158750" indent="0" algn="r" rtl="1">
              <a:buNone/>
            </a:pPr>
            <a:r>
              <a:rPr lang="he-IL" dirty="0"/>
              <a:t>יש להסביר על השדות השונים, להסביר על המתודות ועל איך המתודות משפיעות על השדות:</a:t>
            </a:r>
            <a:br>
              <a:rPr lang="en-US" dirty="0"/>
            </a:br>
            <a:r>
              <a:rPr lang="he-IL" dirty="0"/>
              <a:t>לדוגמא, כאשר החתול אוכל הוא פחות רעב (ואז השדה שמייצג רעב קטן), המצב רוח עולה</a:t>
            </a:r>
          </a:p>
          <a:p>
            <a:pPr marL="158750" indent="0" algn="r" rtl="1">
              <a:buNone/>
            </a:pPr>
            <a:r>
              <a:rPr lang="he-IL" dirty="0"/>
              <a:t>דוגמא נוספת, כאשר החתול משחק המצב רוח עולה, אבל האנרגיה שלו יורדת</a:t>
            </a:r>
          </a:p>
          <a:p>
            <a:pPr marL="158750" indent="0" algn="r" rtl="1">
              <a:buNone/>
            </a:pPr>
            <a:r>
              <a:rPr lang="he-IL" dirty="0"/>
              <a:t>כלומר בצורה מאוד מופשטת, המחלקה שבתרשים מייצגת חתול כאוסף של שדות ומתודות, כל מתודה משפיעה על השדות של האובייקט.</a:t>
            </a:r>
          </a:p>
          <a:p>
            <a:pPr marL="158750" indent="0">
              <a:buNone/>
            </a:pPr>
            <a:endParaRPr lang="en-US" dirty="0"/>
          </a:p>
        </p:txBody>
      </p:sp>
    </p:spTree>
    <p:extLst>
      <p:ext uri="{BB962C8B-B14F-4D97-AF65-F5344CB8AC3E}">
        <p14:creationId xmlns:p14="http://schemas.microsoft.com/office/powerpoint/2010/main" val="3789418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957e3bffc1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957e3bffc1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buNone/>
            </a:pPr>
            <a:r>
              <a:rPr lang="he-IL" dirty="0"/>
              <a:t>את החלק הבא יש להעביר כדיון ומומלץ גם להשתמש בלוח, תנו לכיתה 2 דקות לחשוב, ושאלו אילו מחלקות כדאי שיהיו </a:t>
            </a:r>
            <a:r>
              <a:rPr lang="he-IL" dirty="0" err="1"/>
              <a:t>בתכנית</a:t>
            </a:r>
            <a:r>
              <a:rPr lang="he-IL" dirty="0"/>
              <a:t>...</a:t>
            </a:r>
          </a:p>
          <a:p>
            <a:pPr marL="158750" indent="0" algn="r" rtl="1">
              <a:buNone/>
            </a:pPr>
            <a:endParaRPr lang="he-IL" dirty="0"/>
          </a:p>
          <a:p>
            <a:pPr marL="158750" indent="0" algn="r" rtl="1">
              <a:buNone/>
            </a:pPr>
            <a:r>
              <a:rPr lang="he-IL" dirty="0"/>
              <a:t>וודאו שהוצעו המחלקות הבאות (אפשר גם לקבל מחלקות נוספות העיקר שיהיה נימוק)</a:t>
            </a:r>
            <a:br>
              <a:rPr lang="en-US" dirty="0"/>
            </a:br>
            <a:endParaRPr lang="he-IL" dirty="0"/>
          </a:p>
          <a:p>
            <a:pPr marL="158750" indent="0" algn="r" rtl="1">
              <a:buNone/>
            </a:pPr>
            <a:r>
              <a:rPr lang="he-IL" dirty="0"/>
              <a:t>מחלקה שמייצגת </a:t>
            </a:r>
            <a:r>
              <a:rPr lang="he-IL" b="1" dirty="0"/>
              <a:t>תלמיד</a:t>
            </a:r>
          </a:p>
          <a:p>
            <a:pPr marL="158750" indent="0" algn="r" rtl="1">
              <a:buNone/>
            </a:pPr>
            <a:r>
              <a:rPr lang="he-IL" b="0" u="sng" dirty="0"/>
              <a:t>שדות</a:t>
            </a:r>
          </a:p>
          <a:p>
            <a:pPr marL="158750" indent="0" algn="r" rtl="1">
              <a:buNone/>
            </a:pPr>
            <a:r>
              <a:rPr lang="he-IL" b="0" dirty="0"/>
              <a:t>למחלקה שדה </a:t>
            </a:r>
            <a:r>
              <a:rPr lang="he-IL" b="1" dirty="0"/>
              <a:t>ת.ז - </a:t>
            </a:r>
            <a:r>
              <a:rPr lang="he-IL" b="0" dirty="0"/>
              <a:t>אפשר מסוג </a:t>
            </a:r>
            <a:r>
              <a:rPr lang="en-US" b="0" dirty="0"/>
              <a:t>int</a:t>
            </a:r>
            <a:r>
              <a:rPr lang="he-IL" b="0" dirty="0"/>
              <a:t> אפשר גם מסוג אחר העיקר שיהיה נימוק טוב למה זה הסוג שנבחר</a:t>
            </a:r>
          </a:p>
          <a:p>
            <a:pPr marL="158750" indent="0" algn="r" rtl="1">
              <a:buNone/>
            </a:pPr>
            <a:r>
              <a:rPr lang="he-IL" b="0" dirty="0"/>
              <a:t>שדה של </a:t>
            </a:r>
            <a:r>
              <a:rPr lang="he-IL" b="1" dirty="0"/>
              <a:t>שם התלמיד/ה </a:t>
            </a:r>
            <a:r>
              <a:rPr lang="he-IL" b="0" dirty="0"/>
              <a:t>–מסוג </a:t>
            </a:r>
            <a:r>
              <a:rPr lang="en-US" b="0" dirty="0"/>
              <a:t>char*</a:t>
            </a:r>
            <a:r>
              <a:rPr lang="he-IL" b="0" dirty="0"/>
              <a:t>, בבית ילמדו על סוג משתנה חדש שנקרא </a:t>
            </a:r>
            <a:r>
              <a:rPr lang="en-US" b="0" dirty="0"/>
              <a:t>string</a:t>
            </a:r>
            <a:r>
              <a:rPr lang="he-IL" b="0" dirty="0"/>
              <a:t> והוא יתאים יותר.</a:t>
            </a:r>
          </a:p>
          <a:p>
            <a:pPr marL="158750" indent="0" algn="r" rtl="1">
              <a:buNone/>
            </a:pPr>
            <a:r>
              <a:rPr lang="he-IL" b="0" dirty="0"/>
              <a:t>שדה של </a:t>
            </a:r>
            <a:r>
              <a:rPr lang="he-IL" b="1" dirty="0"/>
              <a:t>ציונים</a:t>
            </a:r>
            <a:r>
              <a:rPr lang="he-IL" b="0" dirty="0"/>
              <a:t> – מערך מסוג </a:t>
            </a:r>
            <a:r>
              <a:rPr lang="en-US" b="0" dirty="0"/>
              <a:t>unsigned int</a:t>
            </a:r>
            <a:r>
              <a:rPr lang="he-IL" b="0" dirty="0"/>
              <a:t> (לא יכול להיות שלילי) בגודל 4 (כי יש 4 ציונים סה"כ)</a:t>
            </a:r>
          </a:p>
          <a:p>
            <a:pPr marL="158750" indent="0" algn="r" rtl="1">
              <a:buNone/>
            </a:pPr>
            <a:r>
              <a:rPr lang="he-IL" b="0" u="sng" dirty="0"/>
              <a:t>מתודות</a:t>
            </a:r>
          </a:p>
          <a:p>
            <a:pPr marL="158750" indent="0" algn="r" rtl="1">
              <a:buNone/>
            </a:pPr>
            <a:r>
              <a:rPr lang="he-IL" b="0" dirty="0"/>
              <a:t>מתודה שתחשב </a:t>
            </a:r>
            <a:r>
              <a:rPr lang="he-IL" b="1" dirty="0"/>
              <a:t>ממוצע</a:t>
            </a:r>
            <a:r>
              <a:rPr lang="he-IL" b="0" dirty="0"/>
              <a:t> ציונים.</a:t>
            </a:r>
          </a:p>
          <a:p>
            <a:pPr marL="158750" indent="0" algn="r" rtl="1">
              <a:buNone/>
            </a:pPr>
            <a:r>
              <a:rPr lang="he-IL" b="0" dirty="0"/>
              <a:t>מתודה ש</a:t>
            </a:r>
            <a:r>
              <a:rPr lang="he-IL" b="1" dirty="0"/>
              <a:t>תדפיס</a:t>
            </a:r>
            <a:r>
              <a:rPr lang="he-IL" b="0" dirty="0"/>
              <a:t> את מידע התלמיד</a:t>
            </a:r>
          </a:p>
          <a:p>
            <a:pPr marL="158750" indent="0" algn="r" rtl="1">
              <a:buNone/>
            </a:pPr>
            <a:endParaRPr lang="he-IL" b="0" dirty="0"/>
          </a:p>
          <a:p>
            <a:pPr marL="158750" indent="0" algn="r" rtl="1">
              <a:buNone/>
            </a:pPr>
            <a:r>
              <a:rPr lang="he-IL" b="0" dirty="0"/>
              <a:t>מחלקה שמייצגת </a:t>
            </a:r>
            <a:r>
              <a:rPr lang="he-IL" b="1" dirty="0"/>
              <a:t>כיתה</a:t>
            </a:r>
            <a:endParaRPr lang="he-IL" b="0" dirty="0"/>
          </a:p>
          <a:p>
            <a:pPr marL="158750" indent="0" algn="r" rtl="1">
              <a:buNone/>
            </a:pPr>
            <a:r>
              <a:rPr lang="he-IL" b="0" u="sng" dirty="0"/>
              <a:t>שדות</a:t>
            </a:r>
          </a:p>
          <a:p>
            <a:pPr marL="158750" indent="0" algn="r" rtl="1">
              <a:buNone/>
            </a:pPr>
            <a:r>
              <a:rPr lang="he-IL" b="1" dirty="0"/>
              <a:t>מס' כיתה – </a:t>
            </a:r>
            <a:r>
              <a:rPr lang="he-IL" b="0" dirty="0"/>
              <a:t>אפשר </a:t>
            </a:r>
            <a:r>
              <a:rPr lang="en-US" b="0" dirty="0"/>
              <a:t>int</a:t>
            </a:r>
            <a:r>
              <a:rPr lang="he-IL" b="0" dirty="0"/>
              <a:t> או </a:t>
            </a:r>
            <a:r>
              <a:rPr lang="en-US" b="0" dirty="0"/>
              <a:t>char</a:t>
            </a:r>
            <a:endParaRPr lang="he-IL" b="0" dirty="0"/>
          </a:p>
          <a:p>
            <a:pPr marL="158750" indent="0" algn="r" rtl="1">
              <a:buNone/>
            </a:pPr>
            <a:r>
              <a:rPr lang="he-IL" b="1" dirty="0"/>
              <a:t>תלמידי הכיתה</a:t>
            </a:r>
            <a:r>
              <a:rPr lang="he-IL" b="0" dirty="0"/>
              <a:t> – מערך בגודל 10 שבו כל איבר הוא מהסוג של מחלקת </a:t>
            </a:r>
            <a:r>
              <a:rPr lang="he-IL" b="1" dirty="0"/>
              <a:t>תלמיד</a:t>
            </a:r>
            <a:r>
              <a:rPr lang="he-IL" b="0" dirty="0"/>
              <a:t> (זכרו שמחלקה יכולה להכיל גם עצמים אחרים)</a:t>
            </a:r>
            <a:endParaRPr lang="he-IL" b="1" dirty="0"/>
          </a:p>
          <a:p>
            <a:pPr marL="158750" indent="0" algn="r" rtl="1">
              <a:buNone/>
            </a:pPr>
            <a:r>
              <a:rPr lang="he-IL" b="0" u="sng" dirty="0"/>
              <a:t>מתודות</a:t>
            </a:r>
          </a:p>
          <a:p>
            <a:pPr marL="158750" indent="0" algn="r" rtl="1">
              <a:buNone/>
            </a:pPr>
            <a:r>
              <a:rPr lang="he-IL" b="0" dirty="0"/>
              <a:t>מתודה ש</a:t>
            </a:r>
            <a:r>
              <a:rPr lang="he-IL" b="1" dirty="0"/>
              <a:t>תדפיס</a:t>
            </a:r>
            <a:r>
              <a:rPr lang="he-IL" b="0" dirty="0"/>
              <a:t> את מידע התלמידים</a:t>
            </a:r>
          </a:p>
          <a:p>
            <a:pPr marL="158750" indent="0" algn="r" rtl="1">
              <a:buNone/>
            </a:pPr>
            <a:endParaRPr lang="he-IL" b="0" dirty="0"/>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94c0872475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94c087247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0894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ניכנס קצת יותר לעומק של </a:t>
            </a:r>
            <a:r>
              <a:rPr lang="en-US" dirty="0"/>
              <a:t>OOP</a:t>
            </a:r>
            <a:r>
              <a:rPr lang="he-IL" dirty="0"/>
              <a:t>, ונבין איך מתחילים לתכנת בגישה הזו.</a:t>
            </a:r>
            <a:endParaRPr dirty="0"/>
          </a:p>
        </p:txBody>
      </p:sp>
    </p:spTree>
    <p:extLst>
      <p:ext uri="{BB962C8B-B14F-4D97-AF65-F5344CB8AC3E}">
        <p14:creationId xmlns:p14="http://schemas.microsoft.com/office/powerpoint/2010/main" val="2060334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948345f26c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948345f26c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buNone/>
            </a:pPr>
            <a:r>
              <a:rPr lang="he-IL" dirty="0"/>
              <a:t>הגדרת מחלקה בשפת </a:t>
            </a:r>
            <a:r>
              <a:rPr lang="en-US" dirty="0"/>
              <a:t>C++</a:t>
            </a:r>
            <a:r>
              <a:rPr lang="he-IL" dirty="0"/>
              <a:t> היא כמעט זהה להגדרת </a:t>
            </a:r>
            <a:r>
              <a:rPr lang="en-US" dirty="0"/>
              <a:t>struct</a:t>
            </a:r>
            <a:r>
              <a:rPr lang="he-IL" dirty="0"/>
              <a:t>.</a:t>
            </a:r>
          </a:p>
          <a:p>
            <a:pPr marL="158750" indent="0" algn="r" rtl="1">
              <a:buNone/>
            </a:pPr>
            <a:endParaRPr lang="he-IL" dirty="0"/>
          </a:p>
          <a:p>
            <a:pPr marL="158750" indent="0" algn="r" rtl="1">
              <a:buNone/>
            </a:pPr>
            <a:r>
              <a:rPr lang="he-IL" b="1" dirty="0"/>
              <a:t>שאלה חשובה</a:t>
            </a:r>
            <a:r>
              <a:rPr lang="he-IL" dirty="0"/>
              <a:t>: האם הקוד שבשקופית יופיע בקובץ ה-</a:t>
            </a:r>
            <a:r>
              <a:rPr lang="en-US" dirty="0"/>
              <a:t>Header</a:t>
            </a:r>
            <a:r>
              <a:rPr lang="he-IL" dirty="0"/>
              <a:t> או בקובץ ה-</a:t>
            </a:r>
            <a:r>
              <a:rPr lang="en-US" dirty="0"/>
              <a:t>CPP</a:t>
            </a:r>
            <a:r>
              <a:rPr lang="he-IL" dirty="0"/>
              <a:t>?</a:t>
            </a:r>
          </a:p>
          <a:p>
            <a:pPr marL="158750" indent="0" algn="r" rtl="1">
              <a:buNone/>
            </a:pPr>
            <a:r>
              <a:rPr lang="he-IL" b="1" dirty="0"/>
              <a:t>תשובה</a:t>
            </a:r>
            <a:r>
              <a:rPr lang="he-IL" dirty="0"/>
              <a:t>: בקובץ ה-</a:t>
            </a:r>
            <a:r>
              <a:rPr lang="en-US" dirty="0"/>
              <a:t>Header</a:t>
            </a:r>
            <a:r>
              <a:rPr lang="he-IL" dirty="0"/>
              <a:t>, מדובר בהגדרות אבסטרקטיות רעיוניות, לא מדובר במשהו קונקרטי שקשור למימוש.</a:t>
            </a:r>
          </a:p>
          <a:p>
            <a:pPr marL="158750" indent="0" algn="r" rtl="1">
              <a:buNone/>
            </a:pPr>
            <a:endParaRPr lang="he-IL" dirty="0"/>
          </a:p>
          <a:p>
            <a:pPr marL="158750" indent="0" algn="r" rtl="1">
              <a:buNone/>
            </a:pPr>
            <a:r>
              <a:rPr lang="he-IL" dirty="0"/>
              <a:t>יש לשים לב לקונבנציות: שם מחלקה באות גדולה</a:t>
            </a:r>
            <a:endParaRPr lang="en-US"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948345f26c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948345f26c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buNone/>
            </a:pPr>
            <a:r>
              <a:rPr lang="he-IL" dirty="0"/>
              <a:t>למחלקה נוספו כעת שדות לפי הדרישות שמופיעות בשקופית 23.</a:t>
            </a:r>
          </a:p>
          <a:p>
            <a:pPr marL="158750" indent="0" algn="r" rtl="1">
              <a:buNone/>
            </a:pPr>
            <a:endParaRPr lang="he-IL" dirty="0"/>
          </a:p>
          <a:p>
            <a:pPr marL="158750" indent="0" algn="r" rtl="1">
              <a:buNone/>
            </a:pPr>
            <a:r>
              <a:rPr lang="he-IL" dirty="0"/>
              <a:t>שימו לב לכמה נקודות:</a:t>
            </a:r>
          </a:p>
          <a:p>
            <a:pPr marL="628650" lvl="1" indent="-171450" algn="r" rtl="1">
              <a:buFont typeface="Arial" panose="020B0604020202020204" pitchFamily="34" charset="0"/>
              <a:buChar char="•"/>
            </a:pPr>
            <a:r>
              <a:rPr lang="he-IL" dirty="0"/>
              <a:t>אנחנו משתמשים בסוג חדש של משתנה – </a:t>
            </a:r>
            <a:r>
              <a:rPr lang="en-US" dirty="0"/>
              <a:t>std::string</a:t>
            </a:r>
            <a:r>
              <a:rPr lang="he-IL" dirty="0"/>
              <a:t>.</a:t>
            </a:r>
          </a:p>
          <a:p>
            <a:pPr marL="1085850" lvl="2" indent="-171450" algn="r" rtl="1">
              <a:buFont typeface="Arial" panose="020B0604020202020204" pitchFamily="34" charset="0"/>
              <a:buChar char="•"/>
            </a:pPr>
            <a:r>
              <a:rPr lang="en-US" dirty="0"/>
              <a:t>string</a:t>
            </a:r>
            <a:r>
              <a:rPr lang="he-IL" dirty="0"/>
              <a:t> (מחרוזת) זה רצף של תווים.</a:t>
            </a:r>
          </a:p>
          <a:p>
            <a:pPr marL="1085850" lvl="2" indent="-171450" algn="r" rtl="1">
              <a:buFont typeface="Arial" panose="020B0604020202020204" pitchFamily="34" charset="0"/>
              <a:buChar char="•"/>
            </a:pPr>
            <a:r>
              <a:rPr lang="en-US" dirty="0"/>
              <a:t>std::</a:t>
            </a:r>
            <a:r>
              <a:rPr lang="he-IL" dirty="0"/>
              <a:t> אומר שהטיפוס הזה נלקח ממרחב השמות (</a:t>
            </a:r>
            <a:r>
              <a:rPr lang="en-US" dirty="0"/>
              <a:t>namespace</a:t>
            </a:r>
            <a:r>
              <a:rPr lang="he-IL" dirty="0"/>
              <a:t>) של הספרייה הסטנדרטית (בדומה ל-</a:t>
            </a:r>
            <a:r>
              <a:rPr lang="en-US" dirty="0" err="1"/>
              <a:t>cout</a:t>
            </a:r>
            <a:r>
              <a:rPr lang="he-IL" dirty="0"/>
              <a:t> שבו השתמשנו כבר).</a:t>
            </a:r>
          </a:p>
          <a:p>
            <a:pPr marL="171450" lvl="0" indent="-171450" algn="r" rtl="1">
              <a:buFont typeface="Arial" panose="020B0604020202020204" pitchFamily="34" charset="0"/>
              <a:buChar char="•"/>
            </a:pPr>
            <a:endParaRPr lang="en-US" dirty="0"/>
          </a:p>
        </p:txBody>
      </p:sp>
    </p:spTree>
    <p:extLst>
      <p:ext uri="{BB962C8B-B14F-4D97-AF65-F5344CB8AC3E}">
        <p14:creationId xmlns:p14="http://schemas.microsoft.com/office/powerpoint/2010/main" val="3507016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948345f26c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948345f26c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buNone/>
            </a:pPr>
            <a:r>
              <a:rPr lang="he-IL" dirty="0"/>
              <a:t>למחלקה כעת נוספו מתודות (פונקציות ששייכות למחלקת </a:t>
            </a:r>
            <a:r>
              <a:rPr lang="en-US" dirty="0"/>
              <a:t>Student</a:t>
            </a:r>
            <a:r>
              <a:rPr lang="he-IL" dirty="0"/>
              <a:t>)</a:t>
            </a:r>
            <a:br>
              <a:rPr lang="en-US" dirty="0"/>
            </a:br>
            <a:endParaRPr lang="he-IL" dirty="0"/>
          </a:p>
          <a:p>
            <a:pPr marL="158750" indent="0" algn="r" rtl="1">
              <a:buNone/>
            </a:pPr>
            <a:r>
              <a:rPr lang="en-US" b="1" dirty="0"/>
              <a:t>Helper Method</a:t>
            </a:r>
            <a:endParaRPr lang="he-IL" b="0" dirty="0"/>
          </a:p>
          <a:p>
            <a:pPr marL="158750" indent="0" algn="r" rtl="1">
              <a:buNone/>
            </a:pPr>
            <a:r>
              <a:rPr lang="he-IL" b="0" dirty="0"/>
              <a:t>בדומה למה שראינו בשיעור הקודם (המתודות </a:t>
            </a:r>
            <a:r>
              <a:rPr lang="en-US" b="0" dirty="0" err="1"/>
              <a:t>isEmpty</a:t>
            </a:r>
            <a:r>
              <a:rPr lang="he-IL" b="0" dirty="0"/>
              <a:t> ו-</a:t>
            </a:r>
            <a:r>
              <a:rPr lang="en-US" b="0" dirty="0" err="1"/>
              <a:t>isFull</a:t>
            </a:r>
            <a:r>
              <a:rPr lang="he-IL" b="0" dirty="0"/>
              <a:t>), </a:t>
            </a:r>
            <a:br>
              <a:rPr lang="en-US" b="0" dirty="0"/>
            </a:br>
            <a:r>
              <a:rPr lang="he-IL" b="0" dirty="0"/>
              <a:t>לפעמים למחלקה נוסיף מתודות עזר, שלא הופיעו בדרישות התוכנה.</a:t>
            </a:r>
          </a:p>
          <a:p>
            <a:pPr marL="158750" indent="0" algn="r" rtl="1">
              <a:buNone/>
            </a:pPr>
            <a:r>
              <a:rPr lang="he-IL" b="0" dirty="0"/>
              <a:t>בדוגמא כאן אנחנו מגדירים מתודת עזר שתעזור לנו להדפיס כל ציון בנפרד</a:t>
            </a:r>
          </a:p>
          <a:p>
            <a:pPr marL="158750" indent="0" algn="r" rtl="1">
              <a:buNone/>
            </a:pPr>
            <a:r>
              <a:rPr lang="he-IL" b="0" dirty="0"/>
              <a:t>מתודות מסוג זה </a:t>
            </a:r>
            <a:r>
              <a:rPr lang="he-IL" b="1" dirty="0"/>
              <a:t>לא</a:t>
            </a:r>
            <a:r>
              <a:rPr lang="he-IL" b="0" dirty="0"/>
              <a:t> צריכות להיות חלק מהממשק של המחלקה, הן משמשות רק אותנו ובהמשך נראה איך לא נחשוף אותם למשתמש.</a:t>
            </a:r>
          </a:p>
          <a:p>
            <a:pPr marL="158750" indent="0" algn="r" rtl="1">
              <a:buNone/>
            </a:pPr>
            <a:endParaRPr lang="he-IL" b="0" dirty="0"/>
          </a:p>
          <a:p>
            <a:pPr marL="158750" indent="0" algn="r" rtl="1">
              <a:buNone/>
            </a:pPr>
            <a:r>
              <a:rPr lang="en-US" b="1" dirty="0"/>
              <a:t>const</a:t>
            </a:r>
            <a:r>
              <a:rPr lang="he-IL" b="1" dirty="0"/>
              <a:t> בסוף מתודה (חשוב!)</a:t>
            </a:r>
            <a:endParaRPr lang="he-IL" b="0" dirty="0"/>
          </a:p>
          <a:p>
            <a:pPr marL="158750" indent="0" algn="r" rtl="1">
              <a:buNone/>
            </a:pPr>
            <a:r>
              <a:rPr lang="he-IL" b="0" dirty="0"/>
              <a:t>כאשר בסוף חתימת המתודה מופיעה המילה </a:t>
            </a:r>
            <a:r>
              <a:rPr lang="en-US" b="0" dirty="0"/>
              <a:t>const</a:t>
            </a:r>
            <a:r>
              <a:rPr lang="he-IL" b="0" dirty="0"/>
              <a:t>, זה אומר שהמתודה לא יכולה לשנות את שדות האובייקט.</a:t>
            </a:r>
          </a:p>
          <a:p>
            <a:pPr marL="158750" indent="0" algn="r" rtl="1">
              <a:buNone/>
            </a:pPr>
            <a:r>
              <a:rPr lang="he-IL" b="0" dirty="0"/>
              <a:t>כשנממש את המתודה, לא נוכל לשנות למשל את הציון של הסטודנט.</a:t>
            </a:r>
          </a:p>
          <a:p>
            <a:pPr marL="158750" indent="0" algn="r" rtl="1">
              <a:buNone/>
            </a:pPr>
            <a:r>
              <a:rPr lang="he-IL" b="0" dirty="0"/>
              <a:t>מתודות שמוגדרות כ-</a:t>
            </a:r>
            <a:r>
              <a:rPr lang="en-US" b="0" dirty="0"/>
              <a:t>const</a:t>
            </a:r>
            <a:r>
              <a:rPr lang="he-IL" b="0" dirty="0"/>
              <a:t> </a:t>
            </a:r>
            <a:r>
              <a:rPr lang="he-IL" b="1" dirty="0"/>
              <a:t>לא יכולות </a:t>
            </a:r>
            <a:r>
              <a:rPr lang="he-IL" b="0" dirty="0"/>
              <a:t>להשתמש במתודות שאינן מוגדרות כ-</a:t>
            </a:r>
            <a:r>
              <a:rPr lang="en-US" b="0" dirty="0"/>
              <a:t>const</a:t>
            </a:r>
            <a:r>
              <a:rPr lang="he-IL" b="0" dirty="0"/>
              <a:t>, ומעתה והלאה נקפיד על הנושא בתרגילי הבית.</a:t>
            </a:r>
          </a:p>
          <a:p>
            <a:pPr marL="158750" indent="0" algn="r" rtl="1">
              <a:buNone/>
            </a:pPr>
            <a:r>
              <a:rPr lang="he-IL" b="0" dirty="0"/>
              <a:t>בדוגמא כאן, גם הפונקציה </a:t>
            </a:r>
            <a:r>
              <a:rPr lang="en-US" b="0" dirty="0" err="1"/>
              <a:t>getAverage</a:t>
            </a:r>
            <a:r>
              <a:rPr lang="he-IL" b="0" dirty="0"/>
              <a:t> וגם הפונקציה </a:t>
            </a:r>
            <a:r>
              <a:rPr lang="en-US" b="0" dirty="0"/>
              <a:t>print</a:t>
            </a:r>
            <a:r>
              <a:rPr lang="he-IL" b="0" dirty="0"/>
              <a:t> לא אמורות לשנות משהו אצל התלמיד, אלא רק לקרוא את ערך השדות.</a:t>
            </a:r>
            <a:br>
              <a:rPr lang="en-US" b="0" dirty="0"/>
            </a:br>
            <a:endParaRPr lang="he-IL" b="0" dirty="0"/>
          </a:p>
          <a:p>
            <a:pPr marL="158750" indent="0" algn="r" rtl="1">
              <a:buNone/>
            </a:pPr>
            <a:r>
              <a:rPr lang="en-US" b="1" dirty="0"/>
              <a:t>const</a:t>
            </a:r>
            <a:r>
              <a:rPr lang="he-IL" b="1" dirty="0"/>
              <a:t> בפרמטרים של מתודה/פונקציה</a:t>
            </a:r>
            <a:endParaRPr lang="he-IL" b="0" dirty="0"/>
          </a:p>
          <a:p>
            <a:pPr marL="158750" indent="0" algn="r" rtl="1">
              <a:buNone/>
            </a:pPr>
            <a:r>
              <a:rPr lang="he-IL" b="0" dirty="0"/>
              <a:t>משהו נוסף שנקפיד עליו לאורך הסמסטר זה להגדיר פרמטרים כ-</a:t>
            </a:r>
            <a:r>
              <a:rPr lang="en-US" b="0" dirty="0"/>
              <a:t>const</a:t>
            </a:r>
            <a:r>
              <a:rPr lang="he-IL" b="0" dirty="0"/>
              <a:t> במידת הצורך:</a:t>
            </a:r>
          </a:p>
          <a:p>
            <a:pPr marL="158750" indent="0" algn="r" rtl="1">
              <a:buNone/>
            </a:pPr>
            <a:r>
              <a:rPr lang="he-IL" b="0" dirty="0"/>
              <a:t>אם הפרמטר שהתקבל לא משתנה לאורך הפונקציה, נגדיר אותו כ-</a:t>
            </a:r>
            <a:r>
              <a:rPr lang="en-US" b="0" dirty="0"/>
              <a:t>const</a:t>
            </a:r>
            <a:r>
              <a:rPr lang="he-IL" b="0" dirty="0"/>
              <a:t>.</a:t>
            </a:r>
          </a:p>
          <a:p>
            <a:pPr marL="158750" indent="0" algn="r" rtl="1">
              <a:buNone/>
            </a:pPr>
            <a:r>
              <a:rPr lang="he-IL" b="0" dirty="0"/>
              <a:t>הדבר רלבנטי לכל הפונקציות שאותן נגדיר, לא רק למתודות.</a:t>
            </a:r>
          </a:p>
          <a:p>
            <a:pPr marL="158750" indent="0" algn="r" rtl="1">
              <a:buNone/>
            </a:pPr>
            <a:endParaRPr lang="en-US" b="0" dirty="0"/>
          </a:p>
        </p:txBody>
      </p:sp>
    </p:spTree>
    <p:extLst>
      <p:ext uri="{BB962C8B-B14F-4D97-AF65-F5344CB8AC3E}">
        <p14:creationId xmlns:p14="http://schemas.microsoft.com/office/powerpoint/2010/main" val="2596059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948345f26c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948345f26c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buNone/>
            </a:pPr>
            <a:r>
              <a:rPr lang="he-IL" b="1" dirty="0"/>
              <a:t>חתימה של מתודה/פונקציה</a:t>
            </a:r>
          </a:p>
          <a:p>
            <a:pPr marL="158750" indent="0" algn="r" rtl="1">
              <a:buNone/>
            </a:pPr>
            <a:r>
              <a:rPr lang="he-IL" dirty="0"/>
              <a:t>כאשר רוצים לממש מתודה שמוגדרת בתוך מחלקה יש לכלול את ה</a:t>
            </a:r>
            <a:r>
              <a:rPr lang="he-IL" b="1" dirty="0"/>
              <a:t>חתימה</a:t>
            </a:r>
            <a:r>
              <a:rPr lang="he-IL" b="0" dirty="0"/>
              <a:t> המלאה שלה.</a:t>
            </a:r>
          </a:p>
          <a:p>
            <a:pPr marL="158750" indent="0" algn="r" rtl="1">
              <a:buNone/>
            </a:pPr>
            <a:r>
              <a:rPr lang="he-IL" b="0" dirty="0"/>
              <a:t>נשים לב שערך ההחזרה </a:t>
            </a:r>
            <a:r>
              <a:rPr lang="he-IL" b="1" dirty="0"/>
              <a:t>אינו</a:t>
            </a:r>
            <a:r>
              <a:rPr lang="he-IL" b="0" dirty="0"/>
              <a:t> חלק מהחתימה.</a:t>
            </a:r>
            <a:br>
              <a:rPr lang="en-US" b="0" dirty="0"/>
            </a:br>
            <a:r>
              <a:rPr lang="he-IL" b="0" dirty="0"/>
              <a:t>במידה והמתודה הוגדרה עם המילה </a:t>
            </a:r>
            <a:r>
              <a:rPr lang="en-US" b="0" dirty="0"/>
              <a:t>const</a:t>
            </a:r>
            <a:r>
              <a:rPr lang="he-IL" b="0" dirty="0"/>
              <a:t>, יש להקפיד לכלול </a:t>
            </a:r>
            <a:r>
              <a:rPr lang="en-US" b="0" dirty="0"/>
              <a:t>const</a:t>
            </a:r>
            <a:r>
              <a:rPr lang="he-IL" b="0" dirty="0"/>
              <a:t> גם במימוש.</a:t>
            </a:r>
            <a:endParaRPr lang="en-US" dirty="0"/>
          </a:p>
          <a:p>
            <a:pPr marL="158750" indent="0" algn="r" rtl="1">
              <a:buNone/>
            </a:pPr>
            <a:endParaRPr lang="he-IL" b="0" dirty="0"/>
          </a:p>
          <a:p>
            <a:pPr marL="158750" indent="0" algn="r" rtl="1">
              <a:buNone/>
            </a:pPr>
            <a:r>
              <a:rPr lang="en-US" b="1" dirty="0"/>
              <a:t>namespace</a:t>
            </a:r>
            <a:r>
              <a:rPr lang="he-IL" b="1" dirty="0"/>
              <a:t> – מרחב שמות</a:t>
            </a:r>
            <a:br>
              <a:rPr lang="en-US" b="1" dirty="0"/>
            </a:br>
            <a:r>
              <a:rPr lang="he-IL" b="0" dirty="0"/>
              <a:t>זוהי הדרך שלנו להבדיל בין מתודות של מחלקות/ספריות שונות.</a:t>
            </a:r>
          </a:p>
          <a:p>
            <a:pPr marL="158750" indent="0" algn="r" rtl="1">
              <a:buNone/>
            </a:pPr>
            <a:r>
              <a:rPr lang="he-IL" b="0" dirty="0"/>
              <a:t>לדוגמא, יכולות להיות לנו בתכנית שתי מתודות </a:t>
            </a:r>
            <a:r>
              <a:rPr lang="en-US" b="0" dirty="0"/>
              <a:t>print</a:t>
            </a:r>
            <a:r>
              <a:rPr lang="he-IL" b="0" dirty="0"/>
              <a:t> של שתי מחלקות שונות, </a:t>
            </a:r>
            <a:br>
              <a:rPr lang="en-US" b="0" dirty="0"/>
            </a:br>
            <a:r>
              <a:rPr lang="he-IL" b="0" dirty="0"/>
              <a:t>בעזרת ה-</a:t>
            </a:r>
            <a:r>
              <a:rPr lang="en-US" b="0" dirty="0"/>
              <a:t>namespace</a:t>
            </a:r>
            <a:r>
              <a:rPr lang="he-IL" b="0" dirty="0"/>
              <a:t> הקומפיילר יודע לאיזה פונקציה אנו מתכוונים.</a:t>
            </a:r>
          </a:p>
          <a:p>
            <a:pPr marL="158750" indent="0" algn="r" rtl="1">
              <a:buNone/>
            </a:pPr>
            <a:br>
              <a:rPr lang="en-US" b="0" dirty="0"/>
            </a:br>
            <a:r>
              <a:rPr lang="he-IL" b="0" dirty="0"/>
              <a:t>כדי להתייחס למשתנה/פונקציה בתוך </a:t>
            </a:r>
            <a:r>
              <a:rPr lang="en-US" b="0" dirty="0"/>
              <a:t>namespace</a:t>
            </a:r>
            <a:r>
              <a:rPr lang="he-IL" b="0" dirty="0"/>
              <a:t> משתמשים באופרטור </a:t>
            </a:r>
            <a:r>
              <a:rPr lang="en-US" b="1" dirty="0"/>
              <a:t>::</a:t>
            </a:r>
            <a:r>
              <a:rPr lang="he-IL" b="1" dirty="0"/>
              <a:t> </a:t>
            </a:r>
            <a:r>
              <a:rPr lang="he-IL" b="0" dirty="0"/>
              <a:t>(פעמיים נקודתיים) </a:t>
            </a:r>
          </a:p>
          <a:p>
            <a:pPr marL="158750" indent="0" algn="r" rtl="1">
              <a:buNone/>
            </a:pPr>
            <a:endParaRPr lang="he-IL" b="0" dirty="0"/>
          </a:p>
        </p:txBody>
      </p:sp>
    </p:spTree>
    <p:extLst>
      <p:ext uri="{BB962C8B-B14F-4D97-AF65-F5344CB8AC3E}">
        <p14:creationId xmlns:p14="http://schemas.microsoft.com/office/powerpoint/2010/main" val="997611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sz="1100" dirty="0"/>
              <a:t>באנימציה אפשר לראות את הרעיון של יצירת מופע</a:t>
            </a:r>
          </a:p>
          <a:p>
            <a:pPr marL="158750" indent="0" algn="r" rtl="1">
              <a:buNone/>
            </a:pPr>
            <a:r>
              <a:rPr lang="he-IL" sz="1100" dirty="0"/>
              <a:t>ה-</a:t>
            </a:r>
            <a:r>
              <a:rPr lang="en-US" sz="1100" dirty="0"/>
              <a:t>Class</a:t>
            </a:r>
            <a:r>
              <a:rPr lang="he-IL" sz="1100" dirty="0"/>
              <a:t> היא ה"מתכון" או הרעיון שבאמצעותו הקומפיילר יודע איך ליצור אובייקטים מהסוג של המחלקה.</a:t>
            </a:r>
            <a:br>
              <a:rPr lang="en-US" sz="1100" dirty="0"/>
            </a:br>
            <a:endParaRPr lang="en-US" dirty="0"/>
          </a:p>
          <a:p>
            <a:pPr marL="158750" indent="0">
              <a:buNone/>
            </a:pPr>
            <a:endParaRPr lang="en-US" dirty="0"/>
          </a:p>
        </p:txBody>
      </p:sp>
    </p:spTree>
    <p:extLst>
      <p:ext uri="{BB962C8B-B14F-4D97-AF65-F5344CB8AC3E}">
        <p14:creationId xmlns:p14="http://schemas.microsoft.com/office/powerpoint/2010/main" val="3917093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sz="1100" dirty="0"/>
              <a:t>חשוב להסביר שהמונח קונקרטי מתייחס לעובדה שהאובייקט תופס זיכרון במחשב, הוא לא רק רעיון.</a:t>
            </a:r>
          </a:p>
          <a:p>
            <a:pPr marL="158750" indent="0" algn="r" rtl="1">
              <a:buNone/>
            </a:pPr>
            <a:endParaRPr lang="he-IL" sz="1100" dirty="0"/>
          </a:p>
          <a:p>
            <a:pPr marL="158750" indent="0" algn="r" rtl="1">
              <a:buNone/>
            </a:pPr>
            <a:r>
              <a:rPr lang="he-IL" sz="1100" dirty="0"/>
              <a:t>בתמונה יש מחלקה של חיה, ממנה נוצרים מופעים קונקרטיים:</a:t>
            </a:r>
            <a:endParaRPr lang="en-US" sz="1100" dirty="0"/>
          </a:p>
          <a:p>
            <a:pPr marL="158750" indent="0" algn="r" rtl="1">
              <a:buNone/>
            </a:pPr>
            <a:r>
              <a:rPr lang="he-IL" sz="1100" dirty="0"/>
              <a:t>זברה, פיל, ג'ירפה, חתול, קרנף</a:t>
            </a:r>
          </a:p>
          <a:p>
            <a:pPr marL="158750" indent="0" algn="r" rtl="1">
              <a:buNone/>
            </a:pPr>
            <a:endParaRPr lang="en-US" dirty="0"/>
          </a:p>
        </p:txBody>
      </p:sp>
    </p:spTree>
    <p:extLst>
      <p:ext uri="{BB962C8B-B14F-4D97-AF65-F5344CB8AC3E}">
        <p14:creationId xmlns:p14="http://schemas.microsoft.com/office/powerpoint/2010/main" val="382682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sz="1100" dirty="0"/>
              <a:t>חשוב להסביר שהמונח קונקרטי מתייחס לעובדה שהאובייקט תופס זיכרון במחשב, הוא לא רק רעיון.</a:t>
            </a:r>
          </a:p>
          <a:p>
            <a:pPr marL="158750" indent="0" algn="r" rtl="1">
              <a:buNone/>
            </a:pPr>
            <a:endParaRPr lang="he-IL" sz="1100" dirty="0"/>
          </a:p>
          <a:p>
            <a:pPr marL="158750" indent="0" algn="r" rtl="1">
              <a:buNone/>
            </a:pPr>
            <a:r>
              <a:rPr lang="he-IL" sz="1100" dirty="0"/>
              <a:t>בתמונה יש מחלקה של חיה, ממנה נוצרים מופעים קונקרטיים:</a:t>
            </a:r>
            <a:endParaRPr lang="en-US" sz="1100" dirty="0"/>
          </a:p>
          <a:p>
            <a:pPr marL="158750" indent="0" algn="r" rtl="1">
              <a:buNone/>
            </a:pPr>
            <a:r>
              <a:rPr lang="he-IL" sz="1100" dirty="0"/>
              <a:t>זברה, פיל, ג'ירפה, חתול, קרנף</a:t>
            </a:r>
          </a:p>
          <a:p>
            <a:pPr marL="158750" indent="0" algn="r" rtl="1">
              <a:buNone/>
            </a:pPr>
            <a:endParaRPr lang="en-US" dirty="0"/>
          </a:p>
        </p:txBody>
      </p:sp>
    </p:spTree>
    <p:extLst>
      <p:ext uri="{BB962C8B-B14F-4D97-AF65-F5344CB8AC3E}">
        <p14:creationId xmlns:p14="http://schemas.microsoft.com/office/powerpoint/2010/main" val="3651423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48345f26c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948345f26c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100" dirty="0"/>
              <a:t>מוקצה שטח בזכרון כסכום הגדלים של כל השדות של המחלקה - </a:t>
            </a:r>
            <a:r>
              <a:rPr lang="he-IL" sz="1100" baseline="0" dirty="0"/>
              <a:t>לא מדויק בגלל </a:t>
            </a:r>
            <a:r>
              <a:rPr lang="en-US" sz="1100" baseline="0" dirty="0"/>
              <a:t>ALIGNMENT</a:t>
            </a:r>
            <a:r>
              <a:rPr lang="he-IL" sz="1100" baseline="0" dirty="0"/>
              <a:t> וגם בגלל </a:t>
            </a:r>
            <a:r>
              <a:rPr lang="en-US" sz="1100" baseline="0" dirty="0"/>
              <a:t>padding</a:t>
            </a:r>
            <a:r>
              <a:rPr lang="he-IL" sz="1100" baseline="0" dirty="0"/>
              <a:t> כל זאת ועוד:</a:t>
            </a:r>
          </a:p>
          <a:p>
            <a:pPr marL="0" marR="0" indent="0" algn="r" defTabSz="914400" rtl="1" eaLnBrk="1" fontAlgn="auto" latinLnBrk="0" hangingPunct="1">
              <a:lnSpc>
                <a:spcPct val="100000"/>
              </a:lnSpc>
              <a:spcBef>
                <a:spcPts val="0"/>
              </a:spcBef>
              <a:spcAft>
                <a:spcPts val="0"/>
              </a:spcAft>
              <a:buClrTx/>
              <a:buSzTx/>
              <a:buFontTx/>
              <a:buNone/>
              <a:tabLst/>
              <a:defRPr/>
            </a:pPr>
            <a:endParaRPr lang="he-IL" sz="1100" baseline="0" dirty="0"/>
          </a:p>
          <a:p>
            <a:pPr marL="0" marR="0" indent="0" algn="r" defTabSz="914400" rtl="1" eaLnBrk="1" fontAlgn="auto" latinLnBrk="0" hangingPunct="1">
              <a:lnSpc>
                <a:spcPct val="100000"/>
              </a:lnSpc>
              <a:spcBef>
                <a:spcPts val="0"/>
              </a:spcBef>
              <a:spcAft>
                <a:spcPts val="0"/>
              </a:spcAft>
              <a:buClrTx/>
              <a:buSzTx/>
              <a:buFontTx/>
              <a:buNone/>
              <a:tabLst/>
              <a:defRPr/>
            </a:pPr>
            <a:r>
              <a:rPr lang="en-US" sz="1100" baseline="0" dirty="0"/>
              <a:t>https://docs.microsoft.com/en-us/cpp/cpp/alignment-cpp-declarations</a:t>
            </a:r>
            <a:endParaRPr lang="he-IL" sz="1100" baseline="0" dirty="0"/>
          </a:p>
          <a:p>
            <a:pPr marL="0" marR="0" indent="0" algn="r" defTabSz="914400" rtl="1" eaLnBrk="1" fontAlgn="auto" latinLnBrk="0" hangingPunct="1">
              <a:lnSpc>
                <a:spcPct val="100000"/>
              </a:lnSpc>
              <a:spcBef>
                <a:spcPts val="0"/>
              </a:spcBef>
              <a:spcAft>
                <a:spcPts val="0"/>
              </a:spcAft>
              <a:buClrTx/>
              <a:buSzTx/>
              <a:buFontTx/>
              <a:buNone/>
              <a:tabLst/>
              <a:defRPr/>
            </a:pPr>
            <a:endParaRPr lang="en-US" sz="1100" baseline="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100" baseline="0" dirty="0"/>
              <a:t>לענייננו זה לא משנה ואין צורך להיכנס איתם לזה. מי מהם שירצה, יחקור על זה לבד.</a:t>
            </a:r>
          </a:p>
          <a:p>
            <a:pPr marL="0" marR="0" indent="0" algn="r" defTabSz="914400" rtl="1" eaLnBrk="1" fontAlgn="auto" latinLnBrk="0" hangingPunct="1">
              <a:lnSpc>
                <a:spcPct val="100000"/>
              </a:lnSpc>
              <a:spcBef>
                <a:spcPts val="0"/>
              </a:spcBef>
              <a:spcAft>
                <a:spcPts val="0"/>
              </a:spcAft>
              <a:buClrTx/>
              <a:buSzTx/>
              <a:buFontTx/>
              <a:buNone/>
              <a:tabLst/>
              <a:defRPr/>
            </a:pPr>
            <a:r>
              <a:rPr lang="he-IL" sz="1100" baseline="0" dirty="0"/>
              <a:t>מבחינתנו מספיק לדעת שזה סכום הגדלים של שדות המחלקה.</a:t>
            </a:r>
            <a:endParaRPr lang="en-US" sz="1100" baseline="0" dirty="0"/>
          </a:p>
          <a:p>
            <a:pPr marL="0" marR="0" indent="0" algn="r" defTabSz="914400" rtl="1" eaLnBrk="1" fontAlgn="auto" latinLnBrk="0" hangingPunct="1">
              <a:lnSpc>
                <a:spcPct val="100000"/>
              </a:lnSpc>
              <a:spcBef>
                <a:spcPts val="0"/>
              </a:spcBef>
              <a:spcAft>
                <a:spcPts val="0"/>
              </a:spcAft>
              <a:buClrTx/>
              <a:buSzTx/>
              <a:buFontTx/>
              <a:buNone/>
              <a:tabLst/>
              <a:defRPr/>
            </a:pPr>
            <a:endParaRPr lang="he-IL" sz="1100" baseline="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100" baseline="0" dirty="0"/>
              <a:t>כל שדה תופס 4 בתים בגלל שהוא מסוג </a:t>
            </a:r>
            <a:r>
              <a:rPr lang="en-US" sz="1100" baseline="0" dirty="0"/>
              <a:t>int</a:t>
            </a:r>
            <a:r>
              <a:rPr lang="he-IL" sz="1100" baseline="0" dirty="0"/>
              <a:t>. </a:t>
            </a:r>
            <a:endParaRPr lang="he-IL" sz="1100" dirty="0"/>
          </a:p>
          <a:p>
            <a:pPr algn="r" rtl="1"/>
            <a:endParaRPr lang="he-IL" sz="1100" dirty="0"/>
          </a:p>
          <a:p>
            <a:endParaRPr lang="en-US" dirty="0"/>
          </a:p>
          <a:p>
            <a:pPr marL="158750" indent="0" algn="r" rtl="1">
              <a:buNone/>
            </a:pPr>
            <a:endParaRPr lang="en-US" dirty="0"/>
          </a:p>
        </p:txBody>
      </p:sp>
    </p:spTree>
    <p:extLst>
      <p:ext uri="{BB962C8B-B14F-4D97-AF65-F5344CB8AC3E}">
        <p14:creationId xmlns:p14="http://schemas.microsoft.com/office/powerpoint/2010/main" val="3829980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100" dirty="0"/>
              <a:t>פונקציות</a:t>
            </a:r>
            <a:r>
              <a:rPr lang="he-IL" sz="1100" baseline="0" dirty="0"/>
              <a:t> מוקצות כאשר המחלקה עצמה נטענת לזיכרון ולא עבור יצירת כל אובייקט.</a:t>
            </a:r>
          </a:p>
          <a:p>
            <a:pPr marL="0" marR="0" indent="0" algn="r" defTabSz="914400" rtl="1" eaLnBrk="1" fontAlgn="auto" latinLnBrk="0" hangingPunct="1">
              <a:lnSpc>
                <a:spcPct val="100000"/>
              </a:lnSpc>
              <a:spcBef>
                <a:spcPts val="0"/>
              </a:spcBef>
              <a:spcAft>
                <a:spcPts val="0"/>
              </a:spcAft>
              <a:buClrTx/>
              <a:buSzTx/>
              <a:buFontTx/>
              <a:buNone/>
              <a:tabLst/>
              <a:defRPr/>
            </a:pPr>
            <a:r>
              <a:rPr lang="he-IL" sz="1100" baseline="0" dirty="0"/>
              <a:t>אין סיבה ליצור עבור כל אובייקט, הרי המימוש של הפונקציה זהה תמיד... השוני היחידי הוא הערך של המאפיינים.</a:t>
            </a:r>
          </a:p>
          <a:p>
            <a:pPr marL="0" marR="0" indent="0" algn="r" defTabSz="914400" rtl="1" eaLnBrk="1" fontAlgn="auto" latinLnBrk="0" hangingPunct="1">
              <a:lnSpc>
                <a:spcPct val="100000"/>
              </a:lnSpc>
              <a:spcBef>
                <a:spcPts val="0"/>
              </a:spcBef>
              <a:spcAft>
                <a:spcPts val="0"/>
              </a:spcAft>
              <a:buClrTx/>
              <a:buSzTx/>
              <a:buFontTx/>
              <a:buNone/>
              <a:tabLst/>
              <a:defRPr/>
            </a:pPr>
            <a:endParaRPr lang="he-IL" sz="1100" baseline="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100" baseline="0" dirty="0"/>
              <a:t>לתת להם לחשוב על בעיות ורק אז להציג את הפתרון.</a:t>
            </a:r>
          </a:p>
          <a:p>
            <a:pPr marL="0" marR="0" indent="0" algn="r" defTabSz="914400" rtl="1" eaLnBrk="1" fontAlgn="auto" latinLnBrk="0" hangingPunct="1">
              <a:lnSpc>
                <a:spcPct val="100000"/>
              </a:lnSpc>
              <a:spcBef>
                <a:spcPts val="0"/>
              </a:spcBef>
              <a:spcAft>
                <a:spcPts val="0"/>
              </a:spcAft>
              <a:buClrTx/>
              <a:buSzTx/>
              <a:buFontTx/>
              <a:buNone/>
              <a:tabLst/>
              <a:defRPr/>
            </a:pPr>
            <a:r>
              <a:rPr lang="he-IL" sz="1100" baseline="0" dirty="0"/>
              <a:t>הבעיה היא – איך פונקציה יודעת לגשת לשדות של אותו אובייקט שהפעיל אותה? איך הפונקציה בכלל יודעת איזה אובייקט הפעיל אותה?</a:t>
            </a:r>
          </a:p>
          <a:p>
            <a:pPr marL="0" marR="0" indent="0" algn="r" defTabSz="914400" rtl="1" eaLnBrk="1" fontAlgn="auto" latinLnBrk="0" hangingPunct="1">
              <a:lnSpc>
                <a:spcPct val="100000"/>
              </a:lnSpc>
              <a:spcBef>
                <a:spcPts val="0"/>
              </a:spcBef>
              <a:spcAft>
                <a:spcPts val="0"/>
              </a:spcAft>
              <a:buClrTx/>
              <a:buSzTx/>
              <a:buFontTx/>
              <a:buNone/>
              <a:tabLst/>
              <a:defRPr/>
            </a:pPr>
            <a:r>
              <a:rPr lang="he-IL" sz="1100" baseline="0" dirty="0"/>
              <a:t>התשובה היא – הפונקציה מקבלת מצביע לאובייקט שנקרא </a:t>
            </a:r>
            <a:r>
              <a:rPr lang="en-US" sz="1100" b="1" baseline="0" dirty="0"/>
              <a:t>this</a:t>
            </a:r>
            <a:endParaRPr lang="he-IL" sz="1100" b="1" baseline="0" dirty="0"/>
          </a:p>
          <a:p>
            <a:pPr marL="0" marR="0" indent="0" algn="r" defTabSz="914400" rtl="1" eaLnBrk="1" fontAlgn="auto" latinLnBrk="0" hangingPunct="1">
              <a:lnSpc>
                <a:spcPct val="100000"/>
              </a:lnSpc>
              <a:spcBef>
                <a:spcPts val="0"/>
              </a:spcBef>
              <a:spcAft>
                <a:spcPts val="0"/>
              </a:spcAft>
              <a:buClrTx/>
              <a:buSzTx/>
              <a:buFontTx/>
              <a:buNone/>
              <a:tabLst/>
              <a:defRPr/>
            </a:pPr>
            <a:endParaRPr lang="he-IL" sz="1100" b="1" baseline="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100" b="0" baseline="0" dirty="0"/>
              <a:t>בהמשך המצגת נראה מה זה </a:t>
            </a:r>
            <a:r>
              <a:rPr lang="en-US" sz="1100" b="0" baseline="0" dirty="0"/>
              <a:t>this</a:t>
            </a:r>
            <a:r>
              <a:rPr lang="he-IL" sz="1100" b="0" baseline="0" dirty="0"/>
              <a:t> ואיך זה פותר את הבעיה.</a:t>
            </a:r>
            <a:endParaRPr lang="en-US" sz="1100" b="0" baseline="0" dirty="0"/>
          </a:p>
          <a:p>
            <a:endParaRPr lang="en-US" dirty="0"/>
          </a:p>
          <a:p>
            <a:pPr marL="158750" indent="0" algn="r" rtl="1">
              <a:buNone/>
            </a:pPr>
            <a:endParaRPr lang="en-US" dirty="0"/>
          </a:p>
        </p:txBody>
      </p:sp>
    </p:spTree>
    <p:extLst>
      <p:ext uri="{BB962C8B-B14F-4D97-AF65-F5344CB8AC3E}">
        <p14:creationId xmlns:p14="http://schemas.microsoft.com/office/powerpoint/2010/main" val="17930654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948345f26c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948345f26c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buNone/>
            </a:pPr>
            <a:r>
              <a:rPr lang="he-IL" dirty="0"/>
              <a:t>למחלקה נוספו כעת שדות לפי הדרישות שמופיעות בשקופית 23.</a:t>
            </a:r>
          </a:p>
          <a:p>
            <a:pPr marL="158750" indent="0" algn="r" rtl="1">
              <a:buNone/>
            </a:pPr>
            <a:endParaRPr lang="he-IL" dirty="0"/>
          </a:p>
          <a:p>
            <a:pPr marL="158750" indent="0" algn="r" rtl="1">
              <a:buNone/>
            </a:pPr>
            <a:r>
              <a:rPr lang="he-IL" dirty="0"/>
              <a:t>שימו לב לכמה נקודות:</a:t>
            </a:r>
          </a:p>
          <a:p>
            <a:pPr marL="628650" lvl="1" indent="-171450" algn="r" rtl="1">
              <a:buFont typeface="Arial" panose="020B0604020202020204" pitchFamily="34" charset="0"/>
              <a:buChar char="•"/>
            </a:pPr>
            <a:r>
              <a:rPr lang="he-IL" dirty="0"/>
              <a:t>אנחנו משתמשים בסוג חדש של משתנה – </a:t>
            </a:r>
            <a:r>
              <a:rPr lang="en-US" dirty="0"/>
              <a:t>std::string</a:t>
            </a:r>
            <a:r>
              <a:rPr lang="he-IL" dirty="0"/>
              <a:t>.</a:t>
            </a:r>
          </a:p>
          <a:p>
            <a:pPr marL="1085850" lvl="2" indent="-171450" algn="r" rtl="1">
              <a:buFont typeface="Arial" panose="020B0604020202020204" pitchFamily="34" charset="0"/>
              <a:buChar char="•"/>
            </a:pPr>
            <a:r>
              <a:rPr lang="en-US" dirty="0"/>
              <a:t>string</a:t>
            </a:r>
            <a:r>
              <a:rPr lang="he-IL" dirty="0"/>
              <a:t> (מחרוזת) זה רצף של תווים.</a:t>
            </a:r>
          </a:p>
          <a:p>
            <a:pPr marL="1085850" lvl="2" indent="-171450" algn="r" rtl="1">
              <a:buFont typeface="Arial" panose="020B0604020202020204" pitchFamily="34" charset="0"/>
              <a:buChar char="•"/>
            </a:pPr>
            <a:r>
              <a:rPr lang="en-US" dirty="0"/>
              <a:t>std::</a:t>
            </a:r>
            <a:r>
              <a:rPr lang="he-IL" dirty="0"/>
              <a:t> אומר שהטיפוס הזה נלקח ממרחב השמות (</a:t>
            </a:r>
            <a:r>
              <a:rPr lang="en-US" dirty="0"/>
              <a:t>namespace</a:t>
            </a:r>
            <a:r>
              <a:rPr lang="he-IL" dirty="0"/>
              <a:t>) של הספרייה הסטנדרטית (בדומה ל-</a:t>
            </a:r>
            <a:r>
              <a:rPr lang="en-US" dirty="0" err="1"/>
              <a:t>cout</a:t>
            </a:r>
            <a:r>
              <a:rPr lang="he-IL" dirty="0"/>
              <a:t> שבו השתמשנו כבר).</a:t>
            </a:r>
          </a:p>
          <a:p>
            <a:pPr marL="171450" lvl="0" indent="-171450" algn="r" rtl="1">
              <a:buFont typeface="Arial" panose="020B0604020202020204" pitchFamily="34" charset="0"/>
              <a:buChar char="•"/>
            </a:pPr>
            <a:endParaRPr lang="en-US" dirty="0"/>
          </a:p>
        </p:txBody>
      </p:sp>
    </p:spTree>
    <p:extLst>
      <p:ext uri="{BB962C8B-B14F-4D97-AF65-F5344CB8AC3E}">
        <p14:creationId xmlns:p14="http://schemas.microsoft.com/office/powerpoint/2010/main" val="153420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948345f26c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948345f26c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buNone/>
            </a:pPr>
            <a:r>
              <a:rPr lang="he-IL" dirty="0"/>
              <a:t>התייחסו לקוד שבשקופית זו כהמשך לפונקציית ה-</a:t>
            </a:r>
            <a:r>
              <a:rPr lang="en-US" dirty="0"/>
              <a:t>main</a:t>
            </a:r>
            <a:r>
              <a:rPr lang="he-IL" dirty="0"/>
              <a:t> שהוצגה בשקופית הקודמת.</a:t>
            </a:r>
          </a:p>
          <a:p>
            <a:pPr marL="158750" indent="0" algn="r" rtl="1">
              <a:buNone/>
            </a:pPr>
            <a:r>
              <a:rPr lang="he-IL" dirty="0"/>
              <a:t>בדוגמא כאן אנחנו קוראים למתודות </a:t>
            </a:r>
            <a:r>
              <a:rPr lang="en-US" dirty="0"/>
              <a:t>print</a:t>
            </a:r>
            <a:r>
              <a:rPr lang="he-IL" dirty="0"/>
              <a:t> והמתודה </a:t>
            </a:r>
            <a:r>
              <a:rPr lang="en-US" dirty="0" err="1"/>
              <a:t>getAverage</a:t>
            </a:r>
            <a:r>
              <a:rPr lang="he-IL" dirty="0"/>
              <a:t> של </a:t>
            </a:r>
            <a:r>
              <a:rPr lang="he-IL" b="1" dirty="0"/>
              <a:t>שני המופעים</a:t>
            </a:r>
            <a:endParaRPr lang="he-IL" b="0" dirty="0"/>
          </a:p>
          <a:p>
            <a:pPr marL="158750" indent="0" algn="r" rtl="1">
              <a:buNone/>
            </a:pPr>
            <a:endParaRPr lang="he-IL" b="0" dirty="0"/>
          </a:p>
          <a:p>
            <a:pPr marL="158750" indent="0" algn="r" rtl="1">
              <a:buNone/>
            </a:pPr>
            <a:r>
              <a:rPr lang="he-IL" b="0" dirty="0"/>
              <a:t>שימו לב, אל מתודה ניגשים מתוך האובייקט עצמו, באמצעות האופרטור </a:t>
            </a:r>
            <a:r>
              <a:rPr lang="en-US" b="1" dirty="0"/>
              <a:t>.</a:t>
            </a:r>
            <a:r>
              <a:rPr lang="he-IL" b="1" dirty="0"/>
              <a:t> </a:t>
            </a:r>
            <a:r>
              <a:rPr lang="he-IL" b="0" dirty="0"/>
              <a:t>(נקודה)</a:t>
            </a:r>
          </a:p>
          <a:p>
            <a:pPr marL="158750" indent="0" algn="r" rtl="1">
              <a:buNone/>
            </a:pPr>
            <a:endParaRPr lang="he-IL" b="0" dirty="0"/>
          </a:p>
          <a:p>
            <a:pPr marL="158750" indent="0" algn="r" rtl="1">
              <a:buNone/>
            </a:pPr>
            <a:r>
              <a:rPr lang="he-IL" b="0" dirty="0"/>
              <a:t>את הקוד המלא של התכנית תוכלו למצוא בתיקיית – "חזרה על החומר – </a:t>
            </a:r>
            <a:r>
              <a:rPr lang="en-US" b="0" dirty="0"/>
              <a:t>Hands On</a:t>
            </a:r>
            <a:r>
              <a:rPr lang="he-IL" b="0" dirty="0"/>
              <a:t>", אם נריץ נקבל:</a:t>
            </a:r>
          </a:p>
          <a:p>
            <a:pPr marL="158750" indent="0" algn="r" rtl="1">
              <a:buNone/>
            </a:pPr>
            <a:r>
              <a:rPr lang="en-US" dirty="0">
                <a:solidFill>
                  <a:schemeClr val="bg1"/>
                </a:solidFill>
              </a:rPr>
              <a:t>Student id: 123456789</a:t>
            </a:r>
          </a:p>
          <a:p>
            <a:pPr marL="158750" indent="0" algn="r" rtl="1">
              <a:buNone/>
            </a:pPr>
            <a:r>
              <a:rPr lang="en-US" dirty="0">
                <a:solidFill>
                  <a:schemeClr val="bg1"/>
                </a:solidFill>
              </a:rPr>
              <a:t>Name: Shahar Hasson</a:t>
            </a:r>
          </a:p>
          <a:p>
            <a:pPr marL="158750" indent="0" algn="r" rtl="1">
              <a:buNone/>
            </a:pPr>
            <a:r>
              <a:rPr lang="en-US" dirty="0">
                <a:solidFill>
                  <a:schemeClr val="bg1"/>
                </a:solidFill>
              </a:rPr>
              <a:t>*** Grades ***</a:t>
            </a:r>
          </a:p>
          <a:p>
            <a:pPr marL="158750" indent="0" algn="r" rtl="1">
              <a:buNone/>
            </a:pPr>
            <a:r>
              <a:rPr lang="en-US" dirty="0">
                <a:solidFill>
                  <a:schemeClr val="bg1"/>
                </a:solidFill>
              </a:rPr>
              <a:t>History: 78</a:t>
            </a:r>
          </a:p>
          <a:p>
            <a:pPr marL="158750" indent="0" algn="r" rtl="1">
              <a:buNone/>
            </a:pPr>
            <a:r>
              <a:rPr lang="en-US" dirty="0">
                <a:solidFill>
                  <a:schemeClr val="bg1"/>
                </a:solidFill>
              </a:rPr>
              <a:t>Math: 81</a:t>
            </a:r>
          </a:p>
          <a:p>
            <a:pPr marL="158750" indent="0" algn="r" rtl="1">
              <a:buNone/>
            </a:pPr>
            <a:r>
              <a:rPr lang="en-US" dirty="0">
                <a:solidFill>
                  <a:schemeClr val="bg1"/>
                </a:solidFill>
              </a:rPr>
              <a:t>Literature: 90</a:t>
            </a:r>
          </a:p>
          <a:p>
            <a:pPr marL="158750" indent="0" algn="r" rtl="1">
              <a:buNone/>
            </a:pPr>
            <a:r>
              <a:rPr lang="en-US" dirty="0">
                <a:solidFill>
                  <a:schemeClr val="bg1"/>
                </a:solidFill>
              </a:rPr>
              <a:t>English: 65</a:t>
            </a:r>
          </a:p>
          <a:p>
            <a:pPr marL="158750" indent="0" algn="r" rtl="1">
              <a:buNone/>
            </a:pPr>
            <a:r>
              <a:rPr lang="en-US" dirty="0">
                <a:solidFill>
                  <a:schemeClr val="bg1"/>
                </a:solidFill>
              </a:rPr>
              <a:t>The average grade is 78.5</a:t>
            </a:r>
          </a:p>
          <a:p>
            <a:pPr marL="158750" indent="0" algn="r" rtl="1">
              <a:buNone/>
            </a:pPr>
            <a:endParaRPr lang="en-US" dirty="0">
              <a:solidFill>
                <a:schemeClr val="bg1"/>
              </a:solidFill>
            </a:endParaRPr>
          </a:p>
          <a:p>
            <a:pPr marL="158750" indent="0" algn="r" rtl="1">
              <a:buNone/>
            </a:pPr>
            <a:endParaRPr lang="en-US" dirty="0">
              <a:solidFill>
                <a:schemeClr val="bg1"/>
              </a:solidFill>
            </a:endParaRPr>
          </a:p>
          <a:p>
            <a:pPr marL="158750" indent="0" algn="r" rtl="1">
              <a:buNone/>
            </a:pPr>
            <a:r>
              <a:rPr lang="en-US" dirty="0">
                <a:solidFill>
                  <a:schemeClr val="bg1"/>
                </a:solidFill>
              </a:rPr>
              <a:t>Student id: 111111111</a:t>
            </a:r>
          </a:p>
          <a:p>
            <a:pPr marL="158750" indent="0" algn="r" rtl="1">
              <a:buNone/>
            </a:pPr>
            <a:r>
              <a:rPr lang="en-US" dirty="0">
                <a:solidFill>
                  <a:schemeClr val="bg1"/>
                </a:solidFill>
              </a:rPr>
              <a:t>Name: Beyonce</a:t>
            </a:r>
          </a:p>
          <a:p>
            <a:pPr marL="158750" indent="0" algn="r" rtl="1">
              <a:buNone/>
            </a:pPr>
            <a:r>
              <a:rPr lang="en-US" dirty="0">
                <a:solidFill>
                  <a:schemeClr val="bg1"/>
                </a:solidFill>
              </a:rPr>
              <a:t>*** Grades ***</a:t>
            </a:r>
          </a:p>
          <a:p>
            <a:pPr marL="158750" indent="0" algn="r" rtl="1">
              <a:buNone/>
            </a:pPr>
            <a:r>
              <a:rPr lang="en-US" dirty="0">
                <a:solidFill>
                  <a:schemeClr val="bg1"/>
                </a:solidFill>
              </a:rPr>
              <a:t>History: 95</a:t>
            </a:r>
          </a:p>
          <a:p>
            <a:pPr marL="158750" indent="0" algn="r" rtl="1">
              <a:buNone/>
            </a:pPr>
            <a:r>
              <a:rPr lang="en-US" dirty="0">
                <a:solidFill>
                  <a:schemeClr val="bg1"/>
                </a:solidFill>
              </a:rPr>
              <a:t>Math: 87</a:t>
            </a:r>
          </a:p>
          <a:p>
            <a:pPr marL="158750" indent="0" algn="r" rtl="1">
              <a:buNone/>
            </a:pPr>
            <a:r>
              <a:rPr lang="en-US" dirty="0">
                <a:solidFill>
                  <a:schemeClr val="bg1"/>
                </a:solidFill>
              </a:rPr>
              <a:t>Literature: 90</a:t>
            </a:r>
          </a:p>
          <a:p>
            <a:pPr marL="158750" indent="0" algn="r" rtl="1">
              <a:buNone/>
            </a:pPr>
            <a:r>
              <a:rPr lang="en-US" dirty="0">
                <a:solidFill>
                  <a:schemeClr val="bg1"/>
                </a:solidFill>
              </a:rPr>
              <a:t>English: 98</a:t>
            </a:r>
          </a:p>
          <a:p>
            <a:pPr marL="158750" indent="0" algn="r" rtl="1">
              <a:buNone/>
            </a:pPr>
            <a:r>
              <a:rPr lang="en-US" dirty="0">
                <a:solidFill>
                  <a:schemeClr val="bg1"/>
                </a:solidFill>
              </a:rPr>
              <a:t>The average grade is 92.5</a:t>
            </a:r>
          </a:p>
          <a:p>
            <a:pPr marL="158750" indent="0" algn="r" rtl="1">
              <a:buNone/>
            </a:pPr>
            <a:endParaRPr lang="he-IL" b="0" dirty="0"/>
          </a:p>
          <a:p>
            <a:pPr marL="158750" indent="0" algn="r" rtl="1">
              <a:buNone/>
            </a:pPr>
            <a:r>
              <a:rPr lang="he-IL" b="0" dirty="0"/>
              <a:t>שימו לב שלכל סטודנט מודפסים ערכי השדות שלו, ומחושב הממוצע האישי </a:t>
            </a:r>
            <a:r>
              <a:rPr lang="he-IL" b="1" dirty="0"/>
              <a:t>שלו</a:t>
            </a:r>
          </a:p>
          <a:p>
            <a:pPr marL="0" lvl="0" indent="0" algn="r" rtl="1">
              <a:buNone/>
            </a:pPr>
            <a:endParaRPr lang="en-US" dirty="0"/>
          </a:p>
        </p:txBody>
      </p:sp>
    </p:spTree>
    <p:extLst>
      <p:ext uri="{BB962C8B-B14F-4D97-AF65-F5344CB8AC3E}">
        <p14:creationId xmlns:p14="http://schemas.microsoft.com/office/powerpoint/2010/main" val="4773816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אז איך בכל זאת הודפס המידע של כל סטודנט? איך הקומפיילר ניגש לשדות של האובייקט המתאים?</a:t>
            </a:r>
          </a:p>
          <a:p>
            <a:pPr marL="158750" indent="0" algn="r" rtl="1">
              <a:buNone/>
            </a:pPr>
            <a:endParaRPr lang="he-IL" dirty="0"/>
          </a:p>
          <a:p>
            <a:pPr marL="158750" indent="0" algn="r" rtl="1">
              <a:buNone/>
            </a:pPr>
            <a:r>
              <a:rPr lang="he-IL" dirty="0"/>
              <a:t>השדות של כל אובייקט תופסים מקום נפרד בזיכרון (שקופית 32), כאשר קוראים למתודה מתוך האובייקט, </a:t>
            </a:r>
            <a:r>
              <a:rPr lang="en-US" dirty="0"/>
              <a:t>this</a:t>
            </a:r>
            <a:r>
              <a:rPr lang="he-IL" dirty="0"/>
              <a:t> יצביע לאובייקט שקרא למתודה, וככה יהיה גישה לשדות שקשורים אליו.</a:t>
            </a:r>
          </a:p>
          <a:p>
            <a:pPr marL="158750" indent="0" algn="r" rtl="1">
              <a:buNone/>
            </a:pPr>
            <a:r>
              <a:rPr lang="he-IL" dirty="0"/>
              <a:t>ככה לדוגמא כאשר קוראים למתודה </a:t>
            </a:r>
            <a:r>
              <a:rPr lang="en-US" dirty="0"/>
              <a:t>print</a:t>
            </a:r>
            <a:r>
              <a:rPr lang="he-IL" dirty="0"/>
              <a:t> באמצעות </a:t>
            </a:r>
            <a:r>
              <a:rPr lang="en-US" dirty="0"/>
              <a:t>stud1</a:t>
            </a:r>
            <a:r>
              <a:rPr lang="he-IL" dirty="0"/>
              <a:t> מודפסים הערכים של </a:t>
            </a:r>
            <a:r>
              <a:rPr lang="en-US" dirty="0"/>
              <a:t>stud1</a:t>
            </a:r>
            <a:r>
              <a:rPr lang="he-IL" dirty="0"/>
              <a:t> בלבד.</a:t>
            </a:r>
            <a:endParaRPr lang="en-US" dirty="0"/>
          </a:p>
        </p:txBody>
      </p:sp>
    </p:spTree>
    <p:extLst>
      <p:ext uri="{BB962C8B-B14F-4D97-AF65-F5344CB8AC3E}">
        <p14:creationId xmlns:p14="http://schemas.microsoft.com/office/powerpoint/2010/main" val="2531496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אם ניכנס למימוש של מתודה נראה שנוכל לגשת לאובייקט שעליו מצביע </a:t>
            </a:r>
            <a:r>
              <a:rPr lang="en-US" dirty="0"/>
              <a:t>this</a:t>
            </a:r>
            <a:r>
              <a:rPr lang="he-IL" dirty="0"/>
              <a:t>, אם נשתמש באופרטור הגישה למצביע </a:t>
            </a:r>
            <a:r>
              <a:rPr lang="en-US" dirty="0"/>
              <a:t>-&gt;</a:t>
            </a:r>
            <a:r>
              <a:rPr lang="he-IL" dirty="0"/>
              <a:t> (חץ)</a:t>
            </a:r>
            <a:br>
              <a:rPr lang="en-US" dirty="0"/>
            </a:br>
            <a:r>
              <a:rPr lang="he-IL" dirty="0"/>
              <a:t>נראה את המתודות והשדות של האובייקט.</a:t>
            </a:r>
            <a:endParaRPr lang="en-US" dirty="0"/>
          </a:p>
          <a:p>
            <a:pPr marL="158750" indent="0" algn="r" rtl="1">
              <a:buNone/>
            </a:pPr>
            <a:endParaRPr lang="en-US" dirty="0"/>
          </a:p>
          <a:p>
            <a:pPr marL="158750" indent="0" algn="r" rtl="1">
              <a:buNone/>
            </a:pPr>
            <a:r>
              <a:rPr lang="he-IL" dirty="0"/>
              <a:t>נקודה חשובה בקשר למצביע </a:t>
            </a:r>
            <a:r>
              <a:rPr lang="en-US" dirty="0"/>
              <a:t>this</a:t>
            </a:r>
            <a:r>
              <a:rPr lang="he-IL" dirty="0"/>
              <a:t> היא שהוא מצביע קבוע שתמיד יצביע לאותו מקום (</a:t>
            </a:r>
            <a:r>
              <a:rPr lang="en-US" dirty="0"/>
              <a:t>const pointer</a:t>
            </a:r>
            <a:r>
              <a:rPr lang="he-IL" dirty="0"/>
              <a:t>)</a:t>
            </a:r>
            <a:br>
              <a:rPr lang="en-US" dirty="0"/>
            </a:br>
            <a:r>
              <a:rPr lang="he-IL" dirty="0"/>
              <a:t>כלומר לא ניתן לשנות אותו כך שיצביע על אובייקט אחר, הוא מקובע לכתובת של המופע שקרא למתודה.</a:t>
            </a:r>
          </a:p>
          <a:p>
            <a:pPr marL="158750" indent="0" algn="r" rtl="1">
              <a:buNone/>
            </a:pPr>
            <a:endParaRPr lang="he-IL" dirty="0"/>
          </a:p>
        </p:txBody>
      </p:sp>
    </p:spTree>
    <p:extLst>
      <p:ext uri="{BB962C8B-B14F-4D97-AF65-F5344CB8AC3E}">
        <p14:creationId xmlns:p14="http://schemas.microsoft.com/office/powerpoint/2010/main" val="2314099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94c0872475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94c087247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0332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נעבור לעיקרון מאוד חשוב ב-</a:t>
            </a:r>
            <a:r>
              <a:rPr lang="en-US" dirty="0"/>
              <a:t>OOP</a:t>
            </a:r>
            <a:r>
              <a:rPr lang="he-IL" dirty="0"/>
              <a:t> שנקרא כימוס.</a:t>
            </a:r>
            <a:endParaRPr dirty="0"/>
          </a:p>
        </p:txBody>
      </p:sp>
    </p:spTree>
    <p:extLst>
      <p:ext uri="{BB962C8B-B14F-4D97-AF65-F5344CB8AC3E}">
        <p14:creationId xmlns:p14="http://schemas.microsoft.com/office/powerpoint/2010/main" val="1242239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קופסא שחורה – מכשיר מתחום</a:t>
            </a:r>
            <a:r>
              <a:rPr lang="he-IL" baseline="0" dirty="0"/>
              <a:t> התעופה (בזמננו כבר מתחום התחבורה בכלליות, אבל לעניינו נדבר על תעופה) שתפקידו להקליט את מהלך הטיסה – שיחות של הטייס, נתונים על הטיסה וכו'.</a:t>
            </a:r>
          </a:p>
          <a:p>
            <a:pPr marL="158750" indent="0" algn="r" rtl="1">
              <a:buNone/>
            </a:pPr>
            <a:r>
              <a:rPr lang="he-IL" baseline="0" dirty="0"/>
              <a:t>במקרה של התרסקות/תקלה ניתן לחקור ולנתח את המידע שקיים בקופסא השחורה ולהבין מה הסיבה לאירוע.</a:t>
            </a:r>
          </a:p>
          <a:p>
            <a:pPr marL="158750" indent="0" algn="r" rtl="1">
              <a:buNone/>
            </a:pPr>
            <a:r>
              <a:rPr lang="he-IL" baseline="0" dirty="0"/>
              <a:t>אבל הקופסא בכלל בצבע כתום...</a:t>
            </a:r>
            <a:br>
              <a:rPr lang="en-US" baseline="0" dirty="0"/>
            </a:br>
            <a:endParaRPr lang="he-IL" baseline="0" dirty="0"/>
          </a:p>
          <a:p>
            <a:pPr marL="158750" indent="0" algn="r" rtl="1">
              <a:buNone/>
            </a:pPr>
            <a:r>
              <a:rPr lang="he-IL" baseline="0" dirty="0"/>
              <a:t>אז מאיפה הגיע המונח "קופסא שחורה"?</a:t>
            </a:r>
          </a:p>
          <a:p>
            <a:pPr marL="158750" indent="0" algn="r" rtl="1">
              <a:buNone/>
            </a:pPr>
            <a:r>
              <a:rPr lang="he-IL" sz="1100" b="0" i="0" kern="1200" dirty="0">
                <a:solidFill>
                  <a:schemeClr val="tx1"/>
                </a:solidFill>
                <a:effectLst/>
                <a:latin typeface="+mn-lt"/>
                <a:ea typeface="+mn-ea"/>
                <a:cs typeface="+mn-cs"/>
              </a:rPr>
              <a:t>מסתבר שבימי מלחמת העולם השניה היו במטוסי ההפצצה כוונות ראדאר שאיפשרו למפציץ לפגוע במטרה גם כשהיא מכוסה בעננים, למשל. </a:t>
            </a:r>
            <a:br>
              <a:rPr lang="en-US" sz="1100" b="0" i="0" kern="1200" dirty="0">
                <a:solidFill>
                  <a:schemeClr val="tx1"/>
                </a:solidFill>
                <a:effectLst/>
                <a:latin typeface="+mn-lt"/>
                <a:ea typeface="+mn-ea"/>
                <a:cs typeface="+mn-cs"/>
              </a:rPr>
            </a:br>
            <a:r>
              <a:rPr lang="he-IL" sz="1100" b="0" i="0" kern="1200" dirty="0">
                <a:solidFill>
                  <a:schemeClr val="tx1"/>
                </a:solidFill>
                <a:effectLst/>
                <a:latin typeface="+mn-lt"/>
                <a:ea typeface="+mn-ea"/>
                <a:cs typeface="+mn-cs"/>
              </a:rPr>
              <a:t>כוונת הראדאר הזו הייתה קופסא בצבע שחור- והיו עוד כמה מכשירים מתוחכמים שכאלה שהיו צבועים בשחור. מכיוון שאף אחד מאנשי הצוות לא ידע להסביר איך עובדים המכשירים המתוחכמים, השם 'קופסא שחורה' קיבל את המשמעות של 'משהו שלא יודעים מה יש בתוכו', אלא רק מה שנכנס אליו ויוצא ממנו.</a:t>
            </a:r>
            <a:endParaRPr lang="he-IL" dirty="0"/>
          </a:p>
          <a:p>
            <a:pPr marL="158750" indent="0" algn="r" rtl="1">
              <a:buNone/>
            </a:pPr>
            <a:endParaRPr lang="en-US" dirty="0"/>
          </a:p>
          <a:p>
            <a:pPr marL="158750" indent="0" algn="r" rtl="1">
              <a:buNone/>
            </a:pPr>
            <a:endParaRPr lang="en-US" dirty="0"/>
          </a:p>
        </p:txBody>
      </p:sp>
    </p:spTree>
    <p:extLst>
      <p:ext uri="{BB962C8B-B14F-4D97-AF65-F5344CB8AC3E}">
        <p14:creationId xmlns:p14="http://schemas.microsoft.com/office/powerpoint/2010/main" val="6566702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קופסא שחורה – מכשיר מתחום</a:t>
            </a:r>
            <a:r>
              <a:rPr lang="he-IL" baseline="0" dirty="0"/>
              <a:t> התעופה (בזמננו כבר מתחום התחבורה בכלליות, אבל לעניינו נדבר על תעופה) שתפקידו להקליט את מהלך הטיסה – שיחות של הטייס, נתונים על הטיסה וכו'.</a:t>
            </a:r>
          </a:p>
          <a:p>
            <a:pPr marL="158750" indent="0" algn="r" rtl="1">
              <a:buNone/>
            </a:pPr>
            <a:r>
              <a:rPr lang="he-IL" baseline="0" dirty="0"/>
              <a:t>במקרה של התרסקות/תקלה ניתן לחקור ולנתח את המידע שקיים בקופסא השחורה ולהבין מה הסיבה לאירוע.</a:t>
            </a:r>
          </a:p>
          <a:p>
            <a:pPr marL="158750" indent="0" algn="r" rtl="1">
              <a:buNone/>
            </a:pPr>
            <a:r>
              <a:rPr lang="he-IL" baseline="0" dirty="0"/>
              <a:t>אבל הקופסא בכלל בצבע כתום...</a:t>
            </a:r>
            <a:br>
              <a:rPr lang="en-US" baseline="0" dirty="0"/>
            </a:br>
            <a:endParaRPr lang="he-IL" baseline="0" dirty="0"/>
          </a:p>
          <a:p>
            <a:pPr marL="158750" indent="0" algn="r" rtl="1">
              <a:buNone/>
            </a:pPr>
            <a:r>
              <a:rPr lang="he-IL" baseline="0" dirty="0"/>
              <a:t>אז מאיפה הגיע המונח "קופסא שחורה"?</a:t>
            </a:r>
          </a:p>
          <a:p>
            <a:pPr marL="158750" indent="0" algn="r" rtl="1">
              <a:buNone/>
            </a:pPr>
            <a:r>
              <a:rPr lang="he-IL" sz="1100" b="0" i="0" kern="1200" dirty="0">
                <a:solidFill>
                  <a:schemeClr val="tx1"/>
                </a:solidFill>
                <a:effectLst/>
                <a:latin typeface="+mn-lt"/>
                <a:ea typeface="+mn-ea"/>
                <a:cs typeface="+mn-cs"/>
              </a:rPr>
              <a:t>מסתבר שבימי מלחמת העולם השניה היו במטוסי ההפצצה כוונות ראדאר שאיפשרו למפציץ לפגוע במטרה גם כשהיא מכוסה בעננים, למשל. </a:t>
            </a:r>
            <a:br>
              <a:rPr lang="en-US" sz="1100" b="0" i="0" kern="1200" dirty="0">
                <a:solidFill>
                  <a:schemeClr val="tx1"/>
                </a:solidFill>
                <a:effectLst/>
                <a:latin typeface="+mn-lt"/>
                <a:ea typeface="+mn-ea"/>
                <a:cs typeface="+mn-cs"/>
              </a:rPr>
            </a:br>
            <a:r>
              <a:rPr lang="he-IL" sz="1100" b="0" i="0" kern="1200" dirty="0">
                <a:solidFill>
                  <a:schemeClr val="tx1"/>
                </a:solidFill>
                <a:effectLst/>
                <a:latin typeface="+mn-lt"/>
                <a:ea typeface="+mn-ea"/>
                <a:cs typeface="+mn-cs"/>
              </a:rPr>
              <a:t>כוונת הראדאר הזו הייתה קופסא בצבע שחור- והיו עוד כמה מכשירים מתוחכמים שכאלה שהיו צבועים בשחור. מכיוון שאף אחד מאנשי הצוות לא ידע להסביר איך עובדים המכשירים המתוחכמים, השם 'קופסא שחורה' קיבל את המשמעות של 'משהו שלא יודעים מה יש בתוכו', אלא רק מה שנכנס אליו ויוצא ממנו.</a:t>
            </a:r>
            <a:endParaRPr lang="he-IL" dirty="0"/>
          </a:p>
          <a:p>
            <a:pPr marL="158750" indent="0" algn="r" rtl="1">
              <a:buNone/>
            </a:pPr>
            <a:endParaRPr lang="en-US" dirty="0"/>
          </a:p>
          <a:p>
            <a:pPr marL="158750" indent="0" algn="r" rtl="1">
              <a:buNone/>
            </a:pPr>
            <a:endParaRPr lang="en-US" dirty="0"/>
          </a:p>
        </p:txBody>
      </p:sp>
    </p:spTree>
    <p:extLst>
      <p:ext uri="{BB962C8B-B14F-4D97-AF65-F5344CB8AC3E}">
        <p14:creationId xmlns:p14="http://schemas.microsoft.com/office/powerpoint/2010/main" val="2665220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נתחיל בחזרה זריזה על כמה דברים משיעור קודם</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חשוב להסביר שמניעת גישה אינה שקולה להסתרה.</a:t>
            </a:r>
          </a:p>
          <a:p>
            <a:pPr marL="158750" indent="0" algn="r" rtl="1">
              <a:buNone/>
            </a:pPr>
            <a:endParaRPr lang="he-IL" dirty="0"/>
          </a:p>
          <a:p>
            <a:pPr marL="158750" indent="0" algn="r" rtl="1">
              <a:buNone/>
            </a:pPr>
            <a:r>
              <a:rPr lang="he-IL" dirty="0"/>
              <a:t>תמיד אפשר לראות את הקוד, ובחלק מהשפות גם להשתמש במנגנונים של </a:t>
            </a:r>
            <a:r>
              <a:rPr lang="en-US" dirty="0"/>
              <a:t>reflections</a:t>
            </a:r>
            <a:r>
              <a:rPr lang="he-IL" dirty="0"/>
              <a:t> כדי לקבל גישה עקיפה למשתנה.</a:t>
            </a:r>
          </a:p>
          <a:p>
            <a:pPr marL="158750" indent="0" algn="r" rtl="1">
              <a:buNone/>
            </a:pPr>
            <a:endParaRPr lang="he-IL" dirty="0"/>
          </a:p>
          <a:p>
            <a:pPr marL="158750" indent="0" algn="r" rtl="1">
              <a:buNone/>
            </a:pPr>
            <a:r>
              <a:rPr lang="he-IL" dirty="0"/>
              <a:t>מנגנון הכימוס עוזר לנו לחסוך מידע ממשתמשים שלא צריכים את המידע הזה.</a:t>
            </a:r>
          </a:p>
          <a:p>
            <a:pPr marL="158750" indent="0" algn="r" rtl="1">
              <a:buNone/>
            </a:pPr>
            <a:endParaRPr lang="he-IL" dirty="0"/>
          </a:p>
          <a:p>
            <a:pPr marL="158750" indent="0" algn="r" rtl="1">
              <a:buNone/>
            </a:pPr>
            <a:r>
              <a:rPr lang="he-IL" dirty="0"/>
              <a:t>בשפת </a:t>
            </a:r>
            <a:r>
              <a:rPr lang="en-US" dirty="0"/>
              <a:t>C++</a:t>
            </a:r>
            <a:r>
              <a:rPr lang="he-IL" dirty="0"/>
              <a:t> ישנה דרך לתת גישה עקיפה לדברים פרטיים של מחלקה באמצעות המילה השמורה </a:t>
            </a:r>
            <a:r>
              <a:rPr lang="en-US" b="1" dirty="0"/>
              <a:t>friend</a:t>
            </a:r>
            <a:br>
              <a:rPr lang="en-US" b="1" dirty="0"/>
            </a:br>
            <a:r>
              <a:rPr lang="he-IL" b="0" dirty="0"/>
              <a:t>נדבר על זה בהמשך הקורס...</a:t>
            </a:r>
            <a:endParaRPr lang="he-IL" b="1" dirty="0"/>
          </a:p>
          <a:p>
            <a:pPr marL="158750" indent="0">
              <a:buNone/>
            </a:pPr>
            <a:endParaRPr lang="en-US" dirty="0"/>
          </a:p>
        </p:txBody>
      </p:sp>
    </p:spTree>
    <p:extLst>
      <p:ext uri="{BB962C8B-B14F-4D97-AF65-F5344CB8AC3E}">
        <p14:creationId xmlns:p14="http://schemas.microsoft.com/office/powerpoint/2010/main" val="38398457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None/>
              <a:tabLst/>
              <a:defRPr/>
            </a:pPr>
            <a:r>
              <a:rPr lang="he-IL" b="1" dirty="0"/>
              <a:t>נוחות</a:t>
            </a:r>
            <a:r>
              <a:rPr lang="he-IL" baseline="0" dirty="0"/>
              <a:t> -</a:t>
            </a:r>
            <a:r>
              <a:rPr lang="he-IL" sz="1200" dirty="0"/>
              <a:t>אם אני משתמש במחלקה כלשהי, מה זה משנה לי איך מימשו את זה בפועל. העיקר זה הממשק ושזה עובד (כמובן שגם ביצועים ועוד דברים חשובים, אבל בשביל זה אני לא צריך לדעת את המימוש).</a:t>
            </a:r>
            <a:endParaRPr lang="en-US" sz="1200" dirty="0"/>
          </a:p>
          <a:p>
            <a:pPr marL="158750" indent="0" algn="r" rtl="1">
              <a:buNone/>
            </a:pPr>
            <a:endParaRPr lang="he-IL" dirty="0"/>
          </a:p>
          <a:p>
            <a:pPr marL="0" marR="0" indent="0" algn="r" defTabSz="914400" rtl="1" eaLnBrk="1" fontAlgn="auto" latinLnBrk="0" hangingPunct="1">
              <a:lnSpc>
                <a:spcPct val="100000"/>
              </a:lnSpc>
              <a:spcBef>
                <a:spcPts val="0"/>
              </a:spcBef>
              <a:spcAft>
                <a:spcPts val="0"/>
              </a:spcAft>
              <a:buClrTx/>
              <a:buSzTx/>
              <a:buNone/>
              <a:tabLst/>
              <a:defRPr/>
            </a:pPr>
            <a:r>
              <a:rPr lang="he-IL" b="1" dirty="0"/>
              <a:t>מודולריות</a:t>
            </a:r>
            <a:r>
              <a:rPr lang="he-IL" baseline="0" dirty="0"/>
              <a:t> - </a:t>
            </a:r>
            <a:r>
              <a:rPr lang="he-IL" sz="1200" dirty="0"/>
              <a:t>אם אני כמשתמש רוצה להשתמש במחלקה בעלת אותו ממשק אבל עם ביצועים טובים יותר, אני לא צריך לשנות כמעט כלום. מלבד סוג האובייקט.</a:t>
            </a:r>
            <a:endParaRPr lang="en-US" sz="1200" dirty="0"/>
          </a:p>
          <a:p>
            <a:pPr marL="0" marR="0" lvl="1" indent="0" algn="r" defTabSz="914400" rtl="1" eaLnBrk="1" fontAlgn="auto" latinLnBrk="0" hangingPunct="1">
              <a:lnSpc>
                <a:spcPct val="100000"/>
              </a:lnSpc>
              <a:spcBef>
                <a:spcPts val="0"/>
              </a:spcBef>
              <a:spcAft>
                <a:spcPts val="0"/>
              </a:spcAft>
              <a:buClrTx/>
              <a:buSzTx/>
              <a:buNone/>
              <a:tabLst/>
              <a:defRPr/>
            </a:pPr>
            <a:r>
              <a:rPr lang="he-IL" sz="3000" dirty="0"/>
              <a:t>גם אם מי שפיתח את המחלקה רוצה לשפר אותה, יכול לעשות זאת בלי בעיה, כל עוד הוא לא משנה את הממשק.</a:t>
            </a:r>
          </a:p>
          <a:p>
            <a:pPr marL="158750" indent="0" algn="r" rtl="1">
              <a:buNone/>
            </a:pPr>
            <a:endParaRPr lang="he-IL" sz="1200" dirty="0"/>
          </a:p>
          <a:p>
            <a:pPr marL="0" marR="0" indent="0" algn="r" defTabSz="914400" rtl="1" eaLnBrk="1" fontAlgn="auto" latinLnBrk="0" hangingPunct="1">
              <a:lnSpc>
                <a:spcPct val="100000"/>
              </a:lnSpc>
              <a:spcBef>
                <a:spcPts val="0"/>
              </a:spcBef>
              <a:spcAft>
                <a:spcPts val="0"/>
              </a:spcAft>
              <a:buClrTx/>
              <a:buSzTx/>
              <a:buNone/>
              <a:tabLst/>
              <a:defRPr/>
            </a:pPr>
            <a:r>
              <a:rPr lang="he-IL" sz="1200" b="1" dirty="0"/>
              <a:t>הרשאות</a:t>
            </a:r>
            <a:r>
              <a:rPr lang="he-IL" sz="1200" dirty="0"/>
              <a:t>. לא כל המידע צריך להיות נגיש למשתמשים.</a:t>
            </a:r>
            <a:br>
              <a:rPr lang="en-US" sz="1200" dirty="0"/>
            </a:br>
            <a:br>
              <a:rPr lang="en-US" sz="1200" dirty="0"/>
            </a:br>
            <a:r>
              <a:rPr lang="he-IL" sz="1200" b="1" dirty="0"/>
              <a:t>יכול לעזור למנוע באגים מטופשים</a:t>
            </a:r>
            <a:r>
              <a:rPr lang="he-IL" sz="1200" dirty="0"/>
              <a:t>. המחלקה מגינה על המידע שלה. אני כמשתמש לא יכול לשנות ערכים מתי שבא לי ואיך שבא לי (את</a:t>
            </a:r>
            <a:r>
              <a:rPr lang="he-IL" sz="1200" baseline="0" dirty="0"/>
              <a:t> הנקודה הזאת נראה יותר טוב בהמשך בענין של </a:t>
            </a:r>
            <a:r>
              <a:rPr lang="en-US" sz="1200" baseline="0" dirty="0"/>
              <a:t>getters/setters</a:t>
            </a:r>
            <a:r>
              <a:rPr lang="he-IL" sz="1200" baseline="0" dirty="0"/>
              <a:t>) מצד שני יכול לגרום לקוד להפוך לפחות נגיש או פחות מתאר את עצמו (אני מצפה </a:t>
            </a:r>
            <a:r>
              <a:rPr lang="en-US" sz="1200" baseline="0" dirty="0"/>
              <a:t>X</a:t>
            </a:r>
            <a:r>
              <a:rPr lang="he-IL" sz="1200" baseline="0" dirty="0"/>
              <a:t> מהפונקציה עם השם הפשוט</a:t>
            </a:r>
            <a:r>
              <a:rPr lang="en-US" sz="1200" baseline="0" dirty="0"/>
              <a:t> </a:t>
            </a:r>
            <a:r>
              <a:rPr lang="en-US" sz="1200" baseline="0" dirty="0" err="1"/>
              <a:t>setBlabla</a:t>
            </a:r>
            <a:r>
              <a:rPr lang="en-US" sz="1200" baseline="0" dirty="0"/>
              <a:t> </a:t>
            </a:r>
            <a:r>
              <a:rPr lang="he-IL" sz="1200" baseline="0" dirty="0"/>
              <a:t>והיא הולכת ושולחת טיל לחלל). אין פרדיגמה שמונעת באגים, היא פשוט מאפשרת לנהל טעויות מסוימות בדרך מסוימת, לכל דבר יש מחיר.</a:t>
            </a:r>
            <a:endParaRPr lang="he-IL" sz="1200" dirty="0"/>
          </a:p>
          <a:p>
            <a:pPr marL="158750" indent="0" algn="r" rtl="1">
              <a:buNone/>
            </a:pPr>
            <a:endParaRPr lang="he-IL" dirty="0"/>
          </a:p>
          <a:p>
            <a:pPr marL="158750" indent="0">
              <a:buNone/>
            </a:pPr>
            <a:endParaRPr lang="en-US" dirty="0"/>
          </a:p>
        </p:txBody>
      </p:sp>
    </p:spTree>
    <p:extLst>
      <p:ext uri="{BB962C8B-B14F-4D97-AF65-F5344CB8AC3E}">
        <p14:creationId xmlns:p14="http://schemas.microsoft.com/office/powerpoint/2010/main" val="32056379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948345f26c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948345f26c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r" rtl="1"/>
            <a:endParaRPr lang="he-IL" dirty="0"/>
          </a:p>
        </p:txBody>
      </p:sp>
    </p:spTree>
    <p:extLst>
      <p:ext uri="{BB962C8B-B14F-4D97-AF65-F5344CB8AC3E}">
        <p14:creationId xmlns:p14="http://schemas.microsoft.com/office/powerpoint/2010/main" val="14044665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948345f26c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948345f26c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buNone/>
            </a:pPr>
            <a:r>
              <a:rPr lang="he-IL" dirty="0"/>
              <a:t>לכל החניכים ששאלו מה ההבדל בין </a:t>
            </a:r>
            <a:r>
              <a:rPr lang="en-US" dirty="0"/>
              <a:t>struct</a:t>
            </a:r>
            <a:r>
              <a:rPr lang="he-IL" dirty="0"/>
              <a:t> למחלקה בשפת </a:t>
            </a:r>
            <a:r>
              <a:rPr lang="en-US" dirty="0"/>
              <a:t>C++</a:t>
            </a:r>
            <a:r>
              <a:rPr lang="he-IL" dirty="0"/>
              <a:t> – ההבדל הוא שכברירת מחדל</a:t>
            </a:r>
          </a:p>
          <a:p>
            <a:pPr algn="r" rtl="1"/>
            <a:r>
              <a:rPr lang="he-IL" dirty="0"/>
              <a:t>כל ה </a:t>
            </a:r>
            <a:r>
              <a:rPr lang="en-US" dirty="0"/>
              <a:t>members</a:t>
            </a:r>
            <a:r>
              <a:rPr lang="he-IL" dirty="0"/>
              <a:t> של המחלקה הם </a:t>
            </a:r>
            <a:r>
              <a:rPr lang="en-US" dirty="0"/>
              <a:t>private</a:t>
            </a:r>
            <a:r>
              <a:rPr lang="he-IL" dirty="0"/>
              <a:t>, ושל ה</a:t>
            </a:r>
            <a:r>
              <a:rPr lang="en-US" dirty="0"/>
              <a:t>struct</a:t>
            </a:r>
            <a:r>
              <a:rPr lang="he-IL" dirty="0"/>
              <a:t> הם </a:t>
            </a:r>
            <a:r>
              <a:rPr lang="en-US" dirty="0"/>
              <a:t>public</a:t>
            </a:r>
            <a:br>
              <a:rPr lang="en-US" dirty="0"/>
            </a:br>
            <a:r>
              <a:rPr lang="he-IL" dirty="0"/>
              <a:t>(</a:t>
            </a:r>
            <a:r>
              <a:rPr lang="en-US" dirty="0"/>
              <a:t>class members </a:t>
            </a:r>
            <a:r>
              <a:rPr lang="he-IL" dirty="0"/>
              <a:t> אלו השדות והמתודות)</a:t>
            </a:r>
          </a:p>
        </p:txBody>
      </p:sp>
    </p:spTree>
    <p:extLst>
      <p:ext uri="{BB962C8B-B14F-4D97-AF65-F5344CB8AC3E}">
        <p14:creationId xmlns:p14="http://schemas.microsoft.com/office/powerpoint/2010/main" val="20565700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sz="1100" b="0" i="0" kern="1200" dirty="0">
                <a:solidFill>
                  <a:schemeClr val="tx1"/>
                </a:solidFill>
                <a:effectLst/>
                <a:latin typeface="+mn-lt"/>
                <a:ea typeface="+mn-ea"/>
                <a:cs typeface="+mn-cs"/>
              </a:rPr>
              <a:t>הפונקציות שמהוות את </a:t>
            </a:r>
            <a:r>
              <a:rPr lang="he-IL" sz="1100" b="1" i="0" kern="1200" dirty="0">
                <a:solidFill>
                  <a:schemeClr val="tx1"/>
                </a:solidFill>
                <a:effectLst/>
                <a:latin typeface="+mn-lt"/>
                <a:ea typeface="+mn-ea"/>
                <a:cs typeface="+mn-cs"/>
              </a:rPr>
              <a:t>הממשק</a:t>
            </a:r>
            <a:r>
              <a:rPr lang="he-IL" sz="1100" b="0" i="0" kern="1200" dirty="0">
                <a:solidFill>
                  <a:schemeClr val="tx1"/>
                </a:solidFill>
                <a:effectLst/>
                <a:latin typeface="+mn-lt"/>
                <a:ea typeface="+mn-ea"/>
                <a:cs typeface="+mn-cs"/>
              </a:rPr>
              <a:t> של המחלקה הן לאו דווקא כל הפונקציות, ויכולות להיות שיש פונקציות עזר פנימיות המשמשות את המחלקה.</a:t>
            </a:r>
          </a:p>
          <a:p>
            <a:pPr marL="158750" indent="0" algn="r" rtl="1">
              <a:buNone/>
            </a:pPr>
            <a:r>
              <a:rPr lang="he-IL" sz="1100" b="0" i="0" kern="1200" dirty="0">
                <a:solidFill>
                  <a:schemeClr val="tx1"/>
                </a:solidFill>
                <a:effectLst/>
                <a:latin typeface="+mn-lt"/>
                <a:ea typeface="+mn-ea"/>
                <a:cs typeface="+mn-cs"/>
              </a:rPr>
              <a:t>את פונקציות העזר נשים כפרטיות משום שמישהו מבחוץ אינו צריך להיות חשוף אליהן.</a:t>
            </a:r>
          </a:p>
          <a:p>
            <a:pPr marL="158750" indent="0" algn="r" rtl="1">
              <a:buNone/>
            </a:pPr>
            <a:endParaRPr lang="he-IL" dirty="0"/>
          </a:p>
          <a:p>
            <a:pPr marL="158750" indent="0" algn="r" rtl="1">
              <a:buNone/>
            </a:pPr>
            <a:r>
              <a:rPr lang="he-IL" dirty="0"/>
              <a:t>הכוונה בלתת גישה מבחוץ לאחד השדות היא שלפעמים נרצה שמישהו יוכל לקרוא את הערך של השדה</a:t>
            </a:r>
          </a:p>
          <a:p>
            <a:pPr marL="158750" indent="0" algn="r" rtl="1">
              <a:buNone/>
            </a:pPr>
            <a:r>
              <a:rPr lang="he-IL" dirty="0"/>
              <a:t>או שנרצה לאפשר למישהו לשנות את ערך השדה.</a:t>
            </a:r>
          </a:p>
          <a:p>
            <a:pPr marL="158750" indent="0">
              <a:buNone/>
            </a:pPr>
            <a:endParaRPr lang="en-US" dirty="0"/>
          </a:p>
        </p:txBody>
      </p:sp>
    </p:spTree>
    <p:extLst>
      <p:ext uri="{BB962C8B-B14F-4D97-AF65-F5344CB8AC3E}">
        <p14:creationId xmlns:p14="http://schemas.microsoft.com/office/powerpoint/2010/main" val="39312277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948345f26c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948345f26c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buNone/>
            </a:pPr>
            <a:r>
              <a:rPr lang="he-IL" dirty="0"/>
              <a:t>שימו לב שגם מתודות העזר שאינן חלק מהממשק יוגדרו כ-</a:t>
            </a:r>
            <a:r>
              <a:rPr lang="en-US" dirty="0"/>
              <a:t>private</a:t>
            </a:r>
          </a:p>
        </p:txBody>
      </p:sp>
    </p:spTree>
    <p:extLst>
      <p:ext uri="{BB962C8B-B14F-4D97-AF65-F5344CB8AC3E}">
        <p14:creationId xmlns:p14="http://schemas.microsoft.com/office/powerpoint/2010/main" val="39595055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ה-</a:t>
            </a:r>
            <a:r>
              <a:rPr lang="en-US" dirty="0"/>
              <a:t>getters</a:t>
            </a:r>
            <a:r>
              <a:rPr lang="he-IL" dirty="0"/>
              <a:t> חייבים להיות </a:t>
            </a:r>
            <a:r>
              <a:rPr lang="en-US" dirty="0"/>
              <a:t>public</a:t>
            </a:r>
            <a:r>
              <a:rPr lang="he-IL" dirty="0"/>
              <a:t>, כי הם אלו שמאפשרים גישה לשדות המחלקה...</a:t>
            </a:r>
          </a:p>
          <a:p>
            <a:pPr marL="158750" indent="0" algn="r" rtl="1">
              <a:buNone/>
            </a:pPr>
            <a:r>
              <a:rPr lang="he-IL" dirty="0"/>
              <a:t>שימו לב ש-</a:t>
            </a:r>
            <a:r>
              <a:rPr lang="en-US" dirty="0"/>
              <a:t>getters</a:t>
            </a:r>
            <a:r>
              <a:rPr lang="he-IL" dirty="0"/>
              <a:t> יוגדרו עם המילה </a:t>
            </a:r>
            <a:r>
              <a:rPr lang="en-US" dirty="0"/>
              <a:t>const</a:t>
            </a:r>
            <a:r>
              <a:rPr lang="he-IL" dirty="0"/>
              <a:t> בסוף החתימה, והסיבה היא שהם לא נועדו לשנות את ערכי השדות, אלא רק לחשוף אותם. </a:t>
            </a:r>
          </a:p>
          <a:p>
            <a:pPr marL="158750" indent="0" algn="r" rtl="1">
              <a:buNone/>
            </a:pPr>
            <a:endParaRPr lang="en-US" b="1" dirty="0"/>
          </a:p>
          <a:p>
            <a:pPr marL="158750" indent="0" algn="r" rtl="1">
              <a:buNone/>
            </a:pPr>
            <a:r>
              <a:rPr lang="he-IL" b="1" dirty="0"/>
              <a:t>שאלה </a:t>
            </a:r>
            <a:r>
              <a:rPr lang="he-IL" dirty="0"/>
              <a:t>:</a:t>
            </a:r>
          </a:p>
          <a:p>
            <a:pPr marL="158750" indent="0" algn="r" rtl="1">
              <a:buNone/>
            </a:pPr>
            <a:r>
              <a:rPr lang="he-IL" dirty="0"/>
              <a:t>איך נחשוף את ציוני התלמיד? מה הבעייתיות בלחשוף את ה-</a:t>
            </a:r>
            <a:r>
              <a:rPr lang="en-US" dirty="0"/>
              <a:t>pointer</a:t>
            </a:r>
            <a:r>
              <a:rPr lang="he-IL" dirty="0"/>
              <a:t>/מערך?</a:t>
            </a:r>
          </a:p>
          <a:p>
            <a:pPr marL="158750" indent="0" algn="r" rtl="1">
              <a:buNone/>
            </a:pPr>
            <a:endParaRPr lang="he-IL" dirty="0"/>
          </a:p>
          <a:p>
            <a:pPr marL="158750" indent="0" algn="r" rtl="1">
              <a:buNone/>
            </a:pPr>
            <a:r>
              <a:rPr lang="he-IL" b="1" dirty="0"/>
              <a:t>תשובה </a:t>
            </a:r>
            <a:r>
              <a:rPr lang="he-IL" b="0" dirty="0"/>
              <a:t>:</a:t>
            </a:r>
          </a:p>
          <a:p>
            <a:pPr marL="158750" indent="0" algn="r" rtl="1">
              <a:buNone/>
            </a:pPr>
            <a:r>
              <a:rPr lang="he-IL" b="0" dirty="0"/>
              <a:t>כדאי לחשוף ציון ספציפי ולא את המערך כי במידה ומישהו יקבל את המצביע/מערך הוא יוכל לשנות את הציונים...</a:t>
            </a:r>
          </a:p>
          <a:p>
            <a:pPr marL="158750" indent="0" algn="r" rtl="1">
              <a:buNone/>
            </a:pPr>
            <a:endParaRPr lang="en-US" dirty="0"/>
          </a:p>
        </p:txBody>
      </p:sp>
    </p:spTree>
    <p:extLst>
      <p:ext uri="{BB962C8B-B14F-4D97-AF65-F5344CB8AC3E}">
        <p14:creationId xmlns:p14="http://schemas.microsoft.com/office/powerpoint/2010/main" val="17219017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948345f26c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948345f26c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Tx/>
              <a:buSzTx/>
              <a:buNone/>
              <a:tabLst/>
              <a:defRPr/>
            </a:pPr>
            <a:r>
              <a:rPr lang="he-IL" b="1" dirty="0"/>
              <a:t>שאלה</a:t>
            </a:r>
            <a:r>
              <a:rPr lang="he-IL" b="0" dirty="0"/>
              <a:t>:</a:t>
            </a:r>
            <a:r>
              <a:rPr lang="en-US" b="0" dirty="0"/>
              <a:t> </a:t>
            </a:r>
            <a:r>
              <a:rPr lang="he-IL" sz="1100" dirty="0"/>
              <a:t>האם צריך להוסיף את המילה </a:t>
            </a:r>
            <a:r>
              <a:rPr lang="en-US" sz="1100" dirty="0"/>
              <a:t>const</a:t>
            </a:r>
            <a:r>
              <a:rPr lang="he-IL" sz="1100" dirty="0"/>
              <a:t> בסוף החתימה של </a:t>
            </a:r>
            <a:r>
              <a:rPr lang="en-US" sz="1100" dirty="0"/>
              <a:t>setter</a:t>
            </a:r>
            <a:r>
              <a:rPr lang="he-IL" sz="1100" dirty="0"/>
              <a:t>?</a:t>
            </a:r>
            <a:br>
              <a:rPr lang="en-US" sz="1100" dirty="0"/>
            </a:br>
            <a:br>
              <a:rPr lang="en-US" sz="1100" dirty="0"/>
            </a:br>
            <a:r>
              <a:rPr lang="he-IL" b="1" dirty="0"/>
              <a:t>תשובה</a:t>
            </a:r>
            <a:r>
              <a:rPr lang="he-IL" b="0" dirty="0"/>
              <a:t>:</a:t>
            </a:r>
            <a:br>
              <a:rPr lang="en-US" b="0" dirty="0"/>
            </a:br>
            <a:r>
              <a:rPr lang="he-IL" b="0" dirty="0"/>
              <a:t> לא, אם המילה </a:t>
            </a:r>
            <a:r>
              <a:rPr lang="en-US" b="0" dirty="0"/>
              <a:t>const</a:t>
            </a:r>
            <a:r>
              <a:rPr lang="he-IL" b="0" dirty="0"/>
              <a:t> תופיע בסוף חתימת המתודה היא לא תוכל לשנות את ערך השדות...</a:t>
            </a:r>
            <a:br>
              <a:rPr lang="en-US" b="0" dirty="0"/>
            </a:br>
            <a:r>
              <a:rPr lang="he-IL" b="0" dirty="0"/>
              <a:t> זה פוגע במטרה שלה נוצרה המתודה – לשנות ערך של שדה</a:t>
            </a:r>
            <a:endParaRPr lang="en-US" b="1" dirty="0"/>
          </a:p>
        </p:txBody>
      </p:sp>
    </p:spTree>
    <p:extLst>
      <p:ext uri="{BB962C8B-B14F-4D97-AF65-F5344CB8AC3E}">
        <p14:creationId xmlns:p14="http://schemas.microsoft.com/office/powerpoint/2010/main" val="18321616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948345f26c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948345f26c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בדוגמא זו אפשר לראות יתרון נוסף של שימוש במתודות </a:t>
            </a:r>
            <a:r>
              <a:rPr lang="en-US" b="0" dirty="0"/>
              <a:t>get/set</a:t>
            </a:r>
            <a:r>
              <a:rPr lang="he-IL" b="0" dirty="0"/>
              <a:t> – בדיקת קלט:</a:t>
            </a:r>
            <a:br>
              <a:rPr lang="en-US" b="0" dirty="0"/>
            </a:br>
            <a:endParaRPr lang="he-IL" b="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b="1" dirty="0"/>
              <a:t>אינדקס</a:t>
            </a:r>
            <a:r>
              <a:rPr lang="he-IL" b="0" dirty="0"/>
              <a:t> – בדוגמא שלנו למערך יש 4 תאים (אחד לכל ציון), ככה שאם מעבירים לנו אינדקס שלא בטווח </a:t>
            </a:r>
            <a:r>
              <a:rPr lang="en-US" b="0" dirty="0"/>
              <a:t>0-3</a:t>
            </a:r>
            <a:r>
              <a:rPr lang="he-IL" b="0" dirty="0"/>
              <a:t> נוכל להדפיס הודעת שגיאה ולצאת מהתכנית.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1" dirty="0"/>
              <a:t>ערך הציון</a:t>
            </a:r>
            <a:r>
              <a:rPr lang="he-IL" b="0" dirty="0"/>
              <a:t> – בנוסף, ווידאנו שהציון החדש שמחליף את הציון הישן יהיה בטווח 0-100 (לא שלילי או גדול מ-100)</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b="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שימו לב שהדפסנו את הודעת השגיאה ל-</a:t>
            </a:r>
            <a:r>
              <a:rPr lang="en-US" b="0" dirty="0"/>
              <a:t>stream</a:t>
            </a:r>
            <a:r>
              <a:rPr lang="he-IL" b="0" dirty="0"/>
              <a:t> ייעודי לשגיאות שנקרא </a:t>
            </a:r>
            <a:r>
              <a:rPr lang="en-US" b="0" dirty="0" err="1"/>
              <a:t>cerr</a:t>
            </a:r>
            <a:r>
              <a:rPr lang="he-IL" b="0" dirty="0"/>
              <a:t> (בשונה מ-</a:t>
            </a:r>
            <a:r>
              <a:rPr lang="en-US" b="0" dirty="0" err="1"/>
              <a:t>cout</a:t>
            </a:r>
            <a:r>
              <a:rPr lang="he-IL" b="0" dirty="0"/>
              <a:t> שאליו נשלח הדפסות רגילות)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אנחנו עדיין נראה את השגיאות מודפסות למסך, אבל נוכל להפריד את ההדפסות למסך שקשורות לתכנית מההדפסות שקשורות לתכנית.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b="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שימו לב שהשתמשנו במצביע </a:t>
            </a:r>
            <a:r>
              <a:rPr lang="en-US" b="1" dirty="0"/>
              <a:t>this</a:t>
            </a:r>
            <a:r>
              <a:rPr lang="he-IL" b="0" dirty="0"/>
              <a:t> כדי לגשת לשדות של האובייקט.</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b="0"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b="0"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b="1" dirty="0" err="1"/>
              <a:t>cerr</a:t>
            </a:r>
            <a:r>
              <a:rPr lang="he-IL" b="1" dirty="0"/>
              <a:t> </a:t>
            </a:r>
            <a:r>
              <a:rPr lang="he-IL" b="0" dirty="0"/>
              <a:t>– נשים לב שההדפסה של הודעת השגיאה נעשית ל-</a:t>
            </a:r>
            <a:r>
              <a:rPr lang="en-US" b="0" dirty="0"/>
              <a:t>stream</a:t>
            </a:r>
            <a:r>
              <a:rPr lang="he-IL" b="0" dirty="0"/>
              <a:t> בשם </a:t>
            </a:r>
            <a:r>
              <a:rPr lang="en-US" b="0" dirty="0" err="1"/>
              <a:t>cerr</a:t>
            </a:r>
            <a:r>
              <a:rPr lang="he-IL" b="0" dirty="0"/>
              <a:t> ולא ל-</a:t>
            </a:r>
            <a:r>
              <a:rPr lang="en-US" b="0" dirty="0" err="1"/>
              <a:t>cout</a:t>
            </a:r>
            <a:r>
              <a:rPr lang="he-IL" b="0" dirty="0"/>
              <a:t> שאנחנו רגילים.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זו קונבנציה שמעתה נקפיד עליה כדי להפריד בין ההדפסות שקשורות </a:t>
            </a:r>
            <a:r>
              <a:rPr lang="he-IL" b="0"/>
              <a:t>לשגיאות לבין </a:t>
            </a:r>
            <a:r>
              <a:rPr lang="he-IL" b="0" dirty="0"/>
              <a:t>ההדפסות שקשורות לתפקוד הרגיל של התכנית.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1" dirty="0"/>
              <a:t>לקריאה נוספת</a:t>
            </a:r>
            <a:r>
              <a:rPr lang="he-IL" b="0" dirty="0"/>
              <a:t>: </a:t>
            </a:r>
            <a:br>
              <a:rPr lang="en-US" b="0" dirty="0"/>
            </a:br>
            <a:r>
              <a:rPr lang="en-US" b="0" u="none" dirty="0"/>
              <a:t>https://www.quora.com/Whats-the-difference-between-cerr-and-cout-in-C</a:t>
            </a:r>
            <a:endParaRPr lang="en-US" b="1" u="none" dirty="0"/>
          </a:p>
        </p:txBody>
      </p:sp>
    </p:spTree>
    <p:extLst>
      <p:ext uri="{BB962C8B-B14F-4D97-AF65-F5344CB8AC3E}">
        <p14:creationId xmlns:p14="http://schemas.microsoft.com/office/powerpoint/2010/main" val="25408811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948345f26c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948345f26c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buNone/>
            </a:pPr>
            <a:r>
              <a:rPr lang="he-IL" dirty="0"/>
              <a:t>השגיאה שתתקבל:</a:t>
            </a:r>
          </a:p>
          <a:p>
            <a:pPr marL="158750" indent="0" algn="r" rtl="1">
              <a:buNone/>
            </a:pPr>
            <a:endParaRPr lang="he-IL" dirty="0"/>
          </a:p>
          <a:p>
            <a:pPr marL="158750" indent="0" algn="l" rtl="1" latinLnBrk="1">
              <a:buNone/>
            </a:pPr>
            <a:r>
              <a:rPr lang="en-US" sz="1100" b="0" i="0" kern="1200" dirty="0">
                <a:solidFill>
                  <a:schemeClr val="tx1"/>
                </a:solidFill>
                <a:effectLst/>
                <a:latin typeface="+mn-lt"/>
                <a:ea typeface="+mn-ea"/>
                <a:cs typeface="+mn-cs"/>
              </a:rPr>
              <a:t>int Student::_id</a:t>
            </a:r>
          </a:p>
          <a:p>
            <a:pPr marL="158750" indent="0" algn="l" rtl="1">
              <a:buNone/>
            </a:pPr>
            <a:r>
              <a:rPr lang="en-US" sz="1100" b="0" i="0" kern="1200" dirty="0">
                <a:solidFill>
                  <a:schemeClr val="tx1"/>
                </a:solidFill>
                <a:effectLst/>
                <a:latin typeface="+mn-lt"/>
                <a:ea typeface="+mn-ea"/>
                <a:cs typeface="+mn-cs"/>
              </a:rPr>
              <a:t>fields</a:t>
            </a:r>
            <a:br>
              <a:rPr lang="en-US" sz="1100" b="0" i="0" kern="1200" dirty="0">
                <a:solidFill>
                  <a:schemeClr val="tx1"/>
                </a:solidFill>
                <a:effectLst/>
                <a:latin typeface="+mn-lt"/>
                <a:ea typeface="+mn-ea"/>
                <a:cs typeface="+mn-cs"/>
              </a:rPr>
            </a:br>
            <a:endParaRPr lang="en-US" sz="1100" b="0" i="0" kern="1200" dirty="0">
              <a:solidFill>
                <a:schemeClr val="tx1"/>
              </a:solidFill>
              <a:effectLst/>
              <a:latin typeface="+mn-lt"/>
              <a:ea typeface="+mn-ea"/>
              <a:cs typeface="+mn-cs"/>
            </a:endParaRPr>
          </a:p>
          <a:p>
            <a:pPr marL="158750" indent="0" algn="l" rtl="1">
              <a:buNone/>
            </a:pPr>
            <a:r>
              <a:rPr lang="en-US" sz="1100" b="0" i="0" kern="1200" dirty="0">
                <a:solidFill>
                  <a:schemeClr val="tx1"/>
                </a:solidFill>
                <a:effectLst/>
                <a:latin typeface="+mn-lt"/>
                <a:ea typeface="+mn-ea"/>
                <a:cs typeface="+mn-cs"/>
              </a:rPr>
              <a:t>member "Student::_id" (declared at line 53 of "C:\Users\MyProject\Student.h") is inaccessible</a:t>
            </a:r>
          </a:p>
          <a:p>
            <a:pPr marL="158750" indent="0" algn="r" rtl="1">
              <a:buNone/>
            </a:pPr>
            <a:endParaRPr lang="en-US" dirty="0"/>
          </a:p>
        </p:txBody>
      </p:sp>
    </p:spTree>
    <p:extLst>
      <p:ext uri="{BB962C8B-B14F-4D97-AF65-F5344CB8AC3E}">
        <p14:creationId xmlns:p14="http://schemas.microsoft.com/office/powerpoint/2010/main" val="326651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b4cd337b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b4cd337b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השיעור השני יפתח בדיון של 30 דקות.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זו הזדמנות בשביל החניכים והחניכות "לפתוח דף חדש" ולהתחיל להשתתף בכיתה (גם אם לא עשו זאת שנה שעברה).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חשוב שבמהלך הדיון ננסה לשתף כמה שיותר חניכים וננסה לא להיגרר לשיחה עם 2-3 חניכים בלבד.</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תנו חיזוקים חיוביים, הקפידו לחזק את הביטחון של חניכים כדי שייפתחו ויתנו את ה </a:t>
            </a:r>
            <a:r>
              <a:rPr lang="en-US" b="0" dirty="0"/>
              <a:t>input</a:t>
            </a:r>
            <a:r>
              <a:rPr lang="he-IL" b="0" dirty="0"/>
              <a:t> שלהם.</a:t>
            </a:r>
          </a:p>
          <a:p>
            <a:pPr algn="r" rtl="1"/>
            <a:endParaRPr lang="he-IL" dirty="0"/>
          </a:p>
          <a:p>
            <a:pPr algn="r" rtl="1"/>
            <a:r>
              <a:rPr lang="he-IL" dirty="0"/>
              <a:t>נתחיל בחזרה על מבני נתונים, יש להקדיש לחלק זה 20 דקות:</a:t>
            </a:r>
          </a:p>
          <a:p>
            <a:pPr algn="r" rtl="1"/>
            <a:endParaRPr lang="he-IL" dirty="0"/>
          </a:p>
          <a:p>
            <a:pPr algn="r" rtl="1"/>
            <a:r>
              <a:rPr lang="he-IL" dirty="0"/>
              <a:t>השאלה הראשונה </a:t>
            </a:r>
            <a:r>
              <a:rPr lang="he-IL" b="1" dirty="0"/>
              <a:t>אילו מבני נתונים ראינו?</a:t>
            </a:r>
            <a:r>
              <a:rPr lang="he-IL" b="0" dirty="0"/>
              <a:t> </a:t>
            </a:r>
          </a:p>
          <a:p>
            <a:pPr algn="r" rtl="1"/>
            <a:r>
              <a:rPr lang="he-IL" b="0" dirty="0"/>
              <a:t>המטרה היא להזכיר לחניכים מבני נתונים </a:t>
            </a:r>
            <a:r>
              <a:rPr lang="he-IL" b="1" dirty="0"/>
              <a:t>רעיוניים</a:t>
            </a:r>
            <a:r>
              <a:rPr lang="he-IL" b="0" dirty="0"/>
              <a:t> שראינו, כלומר לא להתמקד במימוש, אלא ב</a:t>
            </a:r>
            <a:r>
              <a:rPr lang="en-US" b="0" dirty="0"/>
              <a:t>API</a:t>
            </a:r>
            <a:r>
              <a:rPr lang="he-IL" b="0" dirty="0"/>
              <a:t> שהם חושפים ובאבסטרקציה.</a:t>
            </a:r>
          </a:p>
          <a:p>
            <a:pPr algn="r" rtl="1"/>
            <a:r>
              <a:rPr lang="he-IL" b="0" dirty="0"/>
              <a:t>וודאו שהחניכים מזכירים מבני נתונים מסוג </a:t>
            </a:r>
            <a:r>
              <a:rPr lang="he-IL" b="1" dirty="0"/>
              <a:t>מחסנית</a:t>
            </a:r>
            <a:r>
              <a:rPr lang="he-IL" b="0" dirty="0"/>
              <a:t> , </a:t>
            </a:r>
            <a:r>
              <a:rPr lang="he-IL" b="1" dirty="0"/>
              <a:t>תור</a:t>
            </a:r>
            <a:r>
              <a:rPr lang="he-IL" b="0" dirty="0"/>
              <a:t>, </a:t>
            </a:r>
            <a:r>
              <a:rPr lang="he-IL" b="1" dirty="0"/>
              <a:t>רשימה</a:t>
            </a:r>
            <a:endParaRPr lang="he-IL" b="0" dirty="0"/>
          </a:p>
          <a:p>
            <a:pPr algn="r" rtl="1"/>
            <a:r>
              <a:rPr lang="he-IL" b="0" dirty="0"/>
              <a:t>הקפידו להכווין את החניכים למושגים היותר מקצועיים שראינו, למשל מחסנית עובדת ע"פ עיקרון </a:t>
            </a:r>
            <a:r>
              <a:rPr lang="en-US" b="0" dirty="0"/>
              <a:t>LIFO – Last In First Out</a:t>
            </a:r>
            <a:r>
              <a:rPr lang="he-IL" b="0" dirty="0"/>
              <a:t>, והתור ב </a:t>
            </a:r>
            <a:r>
              <a:rPr lang="en-US" b="0" dirty="0"/>
              <a:t>FIFO – First In…</a:t>
            </a:r>
            <a:endParaRPr lang="he-IL" b="0" dirty="0"/>
          </a:p>
          <a:p>
            <a:pPr algn="r" rtl="1"/>
            <a:r>
              <a:rPr lang="he-IL" b="0" dirty="0"/>
              <a:t>נסו לגרום לחניכים להוביל את הדיון לנושא של ממשקים (כלומר הפונקציות שחושף כל מבני נתונים)</a:t>
            </a:r>
            <a:endParaRPr lang="en-US" b="0" dirty="0"/>
          </a:p>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948345f26c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948345f26c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buNone/>
            </a:pPr>
            <a:endParaRPr lang="en-US" dirty="0"/>
          </a:p>
        </p:txBody>
      </p:sp>
    </p:spTree>
    <p:extLst>
      <p:ext uri="{BB962C8B-B14F-4D97-AF65-F5344CB8AC3E}">
        <p14:creationId xmlns:p14="http://schemas.microsoft.com/office/powerpoint/2010/main" val="3082552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948345f26c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948345f26c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buNone/>
            </a:pPr>
            <a:r>
              <a:rPr lang="he-IL" dirty="0"/>
              <a:t>בשקופית ניתן לראות הכלה של אובייקט אחד בתוך מחלקה אחרת.</a:t>
            </a:r>
          </a:p>
          <a:p>
            <a:pPr marL="158750" indent="0" algn="r" rtl="1">
              <a:buNone/>
            </a:pPr>
            <a:r>
              <a:rPr lang="he-IL" dirty="0"/>
              <a:t>בדוגמת הקוד ישנה מחלקה שמייצגת כיתה (</a:t>
            </a:r>
            <a:r>
              <a:rPr lang="en-US" dirty="0" err="1"/>
              <a:t>ClassRoom</a:t>
            </a:r>
            <a:r>
              <a:rPr lang="he-IL" dirty="0"/>
              <a:t>), ובתוכה מוגדר מערך של אובייקטים מסוג </a:t>
            </a:r>
            <a:r>
              <a:rPr lang="en-US" dirty="0"/>
              <a:t>Student</a:t>
            </a:r>
            <a:r>
              <a:rPr lang="he-IL" dirty="0"/>
              <a:t> אשר משמש לאחסן את המידע של הסטודנטים הלומדים בכיתה.</a:t>
            </a:r>
          </a:p>
          <a:p>
            <a:pPr marL="158750" indent="0" algn="r" rtl="1">
              <a:buNone/>
            </a:pPr>
            <a:r>
              <a:rPr lang="he-IL" dirty="0"/>
              <a:t>שימו לב גם למתודה </a:t>
            </a:r>
            <a:r>
              <a:rPr lang="en-US" dirty="0" err="1"/>
              <a:t>addStudent</a:t>
            </a:r>
            <a:r>
              <a:rPr lang="he-IL" dirty="0"/>
              <a:t> אשר מקבלת כפרמטר אובייקט </a:t>
            </a:r>
            <a:r>
              <a:rPr lang="en-US" dirty="0"/>
              <a:t>Student</a:t>
            </a:r>
            <a:r>
              <a:rPr lang="he-IL" dirty="0"/>
              <a:t> על מנת להוסיף למערך.</a:t>
            </a:r>
          </a:p>
          <a:p>
            <a:pPr marL="158750" indent="0" algn="r" rtl="1">
              <a:buNone/>
            </a:pPr>
            <a:endParaRPr lang="he-IL" dirty="0"/>
          </a:p>
          <a:p>
            <a:pPr marL="158750" indent="0" algn="r" rtl="1">
              <a:buNone/>
            </a:pPr>
            <a:r>
              <a:rPr lang="he-IL" dirty="0"/>
              <a:t>כל דוגמאות הקוד נמצאות בתיקיית ה-</a:t>
            </a:r>
            <a:r>
              <a:rPr lang="en-US" dirty="0"/>
              <a:t>Hands On</a:t>
            </a:r>
            <a:r>
              <a:rPr lang="he-IL" dirty="0"/>
              <a:t> שאליה אפשר להגיע מה-</a:t>
            </a:r>
            <a:r>
              <a:rPr lang="en-US" dirty="0"/>
              <a:t>NEO</a:t>
            </a:r>
            <a:r>
              <a:rPr lang="he-IL" dirty="0"/>
              <a:t>, בנוסף ניתן למצוא הוראות מפורטות והסבר על כל שלב בכתיבת הקוד של התכנית.</a:t>
            </a:r>
            <a:endParaRPr lang="en-US" dirty="0"/>
          </a:p>
        </p:txBody>
      </p:sp>
    </p:spTree>
    <p:extLst>
      <p:ext uri="{BB962C8B-B14F-4D97-AF65-F5344CB8AC3E}">
        <p14:creationId xmlns:p14="http://schemas.microsoft.com/office/powerpoint/2010/main" val="28360518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94c0872475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94c087247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נעבור לעיקרון מאוד חשוב ב-</a:t>
            </a:r>
            <a:r>
              <a:rPr lang="en-US" dirty="0"/>
              <a:t>OOP</a:t>
            </a:r>
            <a:r>
              <a:rPr lang="he-IL" dirty="0"/>
              <a:t> שנקרא כימוס.</a:t>
            </a:r>
            <a:endParaRPr dirty="0"/>
          </a:p>
        </p:txBody>
      </p:sp>
    </p:spTree>
    <p:extLst>
      <p:ext uri="{BB962C8B-B14F-4D97-AF65-F5344CB8AC3E}">
        <p14:creationId xmlns:p14="http://schemas.microsoft.com/office/powerpoint/2010/main" val="24518477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84593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94769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331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957e3bffc1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957e3bffc1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94c0872475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94c087247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r" rtl="1"/>
            <a:r>
              <a:rPr lang="he-IL" dirty="0"/>
              <a:t>החומר של שיעור 2 מהווה בסיס לשיעורים הבאים ולכן חשוב מאוד לחזור על החומר ולוודא שהוא מובן.</a:t>
            </a:r>
          </a:p>
          <a:p>
            <a:pPr algn="r" rtl="1"/>
            <a:endParaRPr lang="he-IL" dirty="0"/>
          </a:p>
          <a:p>
            <a:pPr algn="r" rtl="1"/>
            <a:r>
              <a:rPr lang="he-IL" dirty="0"/>
              <a:t>ניתן לקרוא את </a:t>
            </a:r>
            <a:r>
              <a:rPr lang="he-IL" b="0" dirty="0"/>
              <a:t>ה</a:t>
            </a:r>
            <a:r>
              <a:rPr lang="he-IL" b="1" dirty="0"/>
              <a:t>סיכום שיעור </a:t>
            </a:r>
            <a:r>
              <a:rPr lang="he-IL" dirty="0"/>
              <a:t>שבו יש נקודות חשובות שעליהן עברנו בשיעור, ולוודא שהבנו את המושגים העיקריים.</a:t>
            </a:r>
          </a:p>
          <a:p>
            <a:pPr algn="r" rtl="1"/>
            <a:r>
              <a:rPr lang="he-IL" dirty="0"/>
              <a:t>כדאי לעבור על המצגת פעם נוספת, הפעם לקרוא גם את ההוראות שהיו למדריך/ה.</a:t>
            </a:r>
          </a:p>
          <a:p>
            <a:pPr algn="r" rtl="1"/>
            <a:r>
              <a:rPr lang="he-IL" dirty="0"/>
              <a:t>מאוד מומלץ לבצע חזרה בצורה של </a:t>
            </a:r>
            <a:r>
              <a:rPr lang="en-US" dirty="0"/>
              <a:t>Hands-On</a:t>
            </a:r>
            <a:r>
              <a:rPr lang="he-IL" dirty="0"/>
              <a:t>:</a:t>
            </a:r>
            <a:br>
              <a:rPr lang="en-US" dirty="0"/>
            </a:br>
            <a:r>
              <a:rPr lang="he-IL" dirty="0"/>
              <a:t>בתיקיית השיעור ניתן למצוא הוראות לבנייה של תוכנית קצרה,</a:t>
            </a:r>
            <a:br>
              <a:rPr lang="en-US" dirty="0"/>
            </a:br>
            <a:r>
              <a:rPr lang="he-IL" dirty="0"/>
              <a:t>דרך בניית </a:t>
            </a:r>
            <a:r>
              <a:rPr lang="he-IL" dirty="0" err="1"/>
              <a:t>התכנית</a:t>
            </a:r>
            <a:r>
              <a:rPr lang="he-IL" dirty="0"/>
              <a:t> נחזור על כל המושגים החשובים שראינו בשיעור.</a:t>
            </a:r>
            <a:br>
              <a:rPr lang="en-US" dirty="0"/>
            </a:br>
            <a:r>
              <a:rPr lang="he-IL" dirty="0"/>
              <a:t>בנוסף, </a:t>
            </a:r>
            <a:r>
              <a:rPr lang="he-IL" dirty="0" err="1"/>
              <a:t>התכנית</a:t>
            </a:r>
            <a:r>
              <a:rPr lang="he-IL" dirty="0"/>
              <a:t> מהווה בסיס לשיעור הבא, ובשיעור הבא נרחיב את </a:t>
            </a:r>
            <a:r>
              <a:rPr lang="he-IL" dirty="0" err="1"/>
              <a:t>התכנית</a:t>
            </a:r>
            <a:r>
              <a:rPr lang="he-IL" dirty="0"/>
              <a:t> כדי ללמוד דברים חדשים.</a:t>
            </a:r>
            <a:br>
              <a:rPr lang="en-US" dirty="0"/>
            </a:br>
            <a:br>
              <a:rPr lang="en-US" dirty="0"/>
            </a:br>
            <a:r>
              <a:rPr lang="he-IL" dirty="0"/>
              <a:t>אחרי שאנחנו סגורים על החומר מומלץ להמשיך לתרגיל הבית, התרגיל לא קשה, אבל ארוך מהרגיל.</a:t>
            </a:r>
            <a:endParaRPr lang="en-US" dirty="0"/>
          </a:p>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נעבור לעיקרון מאוד חשוב ב-</a:t>
            </a:r>
            <a:r>
              <a:rPr lang="en-US" dirty="0"/>
              <a:t>OOP</a:t>
            </a:r>
            <a:r>
              <a:rPr lang="he-IL" dirty="0"/>
              <a:t> שנקרא כימוס.</a:t>
            </a:r>
            <a:endParaRPr dirty="0"/>
          </a:p>
        </p:txBody>
      </p:sp>
    </p:spTree>
    <p:extLst>
      <p:ext uri="{BB962C8B-B14F-4D97-AF65-F5344CB8AC3E}">
        <p14:creationId xmlns:p14="http://schemas.microsoft.com/office/powerpoint/2010/main" val="3650910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b4cd337b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b4cd337b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r" rtl="1"/>
            <a:r>
              <a:rPr lang="he-IL" dirty="0"/>
              <a:t>כעת נשאל אילו יתרונות יש לשימוש במבנה נתונים באחד על חשבון השני?</a:t>
            </a:r>
          </a:p>
          <a:p>
            <a:pPr algn="r" rtl="1"/>
            <a:r>
              <a:rPr lang="he-IL" dirty="0"/>
              <a:t>חשוב שבהתייחסות החניכים לרשימה הם יזכירו את המושג דינמיות וזה שהזיכרון מוקצה בזמן ריצה ע"י השימוש במילה </a:t>
            </a:r>
            <a:r>
              <a:rPr lang="en-US" dirty="0"/>
              <a:t>new (</a:t>
            </a:r>
            <a:r>
              <a:rPr lang="he-IL" dirty="0"/>
              <a:t>או </a:t>
            </a:r>
            <a:r>
              <a:rPr lang="en-US" dirty="0"/>
              <a:t>malloc).</a:t>
            </a:r>
            <a:br>
              <a:rPr lang="en-US" dirty="0"/>
            </a:br>
            <a:r>
              <a:rPr lang="he-IL" dirty="0"/>
              <a:t>אפשר גם לתת מערך כדוגמא למבנה נתונים עם גודל סטטי – שגודלו קבוע מראש ושאם נרצה יותר איברים ממה שדרשנו בהתחלה ניאלץ ליצור מערך חדש ולהעתיק את תוכן המערך הקודם.</a:t>
            </a:r>
          </a:p>
          <a:p>
            <a:pPr algn="r" rtl="1"/>
            <a:r>
              <a:rPr lang="he-IL" dirty="0"/>
              <a:t>להסביר שמחסנית ותור נותנים יתרון באמצעות יצירת סדר בהכנסת איברים. כלומר להדגיש שאת מה שתור ומחסנית מאפשרים אפשר היה לעשות עם רשימה (ומערך*), אבל באופן המימוש שלהם כופים עלינו סדר מסוים</a:t>
            </a:r>
            <a:br>
              <a:rPr lang="he-IL" dirty="0"/>
            </a:br>
            <a:r>
              <a:rPr lang="he-IL" dirty="0"/>
              <a:t>שיכול להיות מתאים </a:t>
            </a:r>
            <a:r>
              <a:rPr lang="he-IL" dirty="0" err="1"/>
              <a:t>לתכנית</a:t>
            </a:r>
            <a:r>
              <a:rPr lang="he-IL" dirty="0"/>
              <a:t> ספציפית.</a:t>
            </a:r>
          </a:p>
          <a:p>
            <a:pPr algn="r" rtl="1"/>
            <a:endParaRPr lang="he-IL" dirty="0"/>
          </a:p>
          <a:p>
            <a:pPr algn="r" rtl="1"/>
            <a:r>
              <a:rPr lang="he-IL" dirty="0"/>
              <a:t>היתרונות של שימוש במבני הנתונים צריכים להיות מוסברים באמצעות המושג של זמן ריצה. זו הזדמנות להזכיר לחניכים על </a:t>
            </a:r>
            <a:r>
              <a:rPr lang="en-US" dirty="0"/>
              <a:t>O-notation. </a:t>
            </a:r>
            <a:r>
              <a:rPr lang="he-IL" dirty="0"/>
              <a:t>אם החניכים לא חזרו על </a:t>
            </a:r>
            <a:r>
              <a:rPr lang="en-US" dirty="0"/>
              <a:t>O-notation  </a:t>
            </a:r>
            <a:r>
              <a:rPr lang="he-IL" dirty="0"/>
              <a:t>בלמידה העצמית הם ילמדו על כך בהמשך. בינתיים אפשר להגיד ש-</a:t>
            </a:r>
            <a:r>
              <a:rPr lang="en-US" dirty="0"/>
              <a:t>O notation  </a:t>
            </a:r>
            <a:r>
              <a:rPr lang="he-IL" dirty="0"/>
              <a:t>מתייחס לכמה פעולות ידרשו למימוש המתודה במקרה הכי גרוע, אם במבנה הנתונים ישנם</a:t>
            </a:r>
            <a:r>
              <a:rPr lang="en-US" dirty="0"/>
              <a:t>n  </a:t>
            </a:r>
            <a:r>
              <a:rPr lang="he-IL" dirty="0"/>
              <a:t>איברים. למשל מחיקת האיבר האחרון ברשימה מקושרת נעשית ב </a:t>
            </a:r>
            <a:r>
              <a:rPr lang="en-US" dirty="0"/>
              <a:t>O(n), </a:t>
            </a:r>
            <a:r>
              <a:rPr lang="he-IL" dirty="0"/>
              <a:t>אולם אם מדובר ברשימה דו כיוונית (שיש מצביע גם לסוף הרשימה) הפעולה נעשית ב </a:t>
            </a:r>
            <a:r>
              <a:rPr lang="en-US" dirty="0"/>
              <a:t>O(1).</a:t>
            </a:r>
          </a:p>
          <a:p>
            <a:pPr algn="r" rtl="1"/>
            <a:endParaRPr lang="en-US" dirty="0"/>
          </a:p>
          <a:p>
            <a:pPr algn="r" rtl="1"/>
            <a:r>
              <a:rPr lang="he-IL" dirty="0"/>
              <a:t>אם החניכים לא חזרו על סיבוכיות, אפשר לסיים את השקופית כאן. </a:t>
            </a:r>
          </a:p>
          <a:p>
            <a:pPr algn="r" rtl="1"/>
            <a:r>
              <a:rPr lang="he-IL" dirty="0"/>
              <a:t>אם החניכים חזרו על סיבוכיות, שאלו את החניכים מה הסיבוכיות של כל פעולה על מבני נתונים מסוים:</a:t>
            </a:r>
          </a:p>
          <a:p>
            <a:pPr algn="r" rtl="1"/>
            <a:r>
              <a:rPr lang="he-IL" dirty="0"/>
              <a:t>הכנסת איבר לרשימה באמצעות </a:t>
            </a:r>
            <a:r>
              <a:rPr lang="en-US" dirty="0"/>
              <a:t>push (</a:t>
            </a:r>
            <a:r>
              <a:rPr lang="he-IL" dirty="0"/>
              <a:t>לראש הרשימה) – </a:t>
            </a:r>
            <a:r>
              <a:rPr lang="en-US" dirty="0"/>
              <a:t>O(1)</a:t>
            </a:r>
          </a:p>
          <a:p>
            <a:pPr algn="r" rtl="1"/>
            <a:r>
              <a:rPr lang="he-IL" dirty="0"/>
              <a:t>הכנסת איבר לסוף הרשימה (לא רשימה דו כיוונית) – </a:t>
            </a:r>
            <a:r>
              <a:rPr lang="en-US" dirty="0"/>
              <a:t>O(n)</a:t>
            </a:r>
          </a:p>
          <a:p>
            <a:pPr algn="r" rtl="1"/>
            <a:r>
              <a:rPr lang="he-IL" dirty="0"/>
              <a:t>חיפוש ברשימה – </a:t>
            </a:r>
            <a:r>
              <a:rPr lang="en-US" dirty="0"/>
              <a:t>O(n)</a:t>
            </a:r>
          </a:p>
          <a:p>
            <a:pPr algn="r" rtl="1"/>
            <a:r>
              <a:rPr lang="he-IL" dirty="0"/>
              <a:t>חיפוש במערך – </a:t>
            </a:r>
            <a:r>
              <a:rPr lang="en-US" dirty="0"/>
              <a:t>O(n)</a:t>
            </a:r>
          </a:p>
          <a:p>
            <a:pPr algn="r" rtl="1"/>
            <a:r>
              <a:rPr lang="he-IL" dirty="0"/>
              <a:t>חיפוש במערך </a:t>
            </a:r>
            <a:r>
              <a:rPr lang="he-IL" dirty="0" err="1"/>
              <a:t>ממויין</a:t>
            </a:r>
            <a:r>
              <a:rPr lang="he-IL" dirty="0"/>
              <a:t> – </a:t>
            </a:r>
            <a:r>
              <a:rPr lang="en-US" dirty="0"/>
              <a:t>O(log(n)) [</a:t>
            </a:r>
            <a:r>
              <a:rPr lang="he-IL" dirty="0"/>
              <a:t>חיפוש בינארי]</a:t>
            </a:r>
          </a:p>
          <a:p>
            <a:pPr algn="r" rtl="1"/>
            <a:r>
              <a:rPr lang="he-IL" dirty="0"/>
              <a:t>הטבלה מציגה המון מבני נתונים שלא את כולם נלמד לעומק, אין סיבה להתעמק במבני הנתונים, רק להראות את ההשוואה.</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10407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b4cd337b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b4cd337b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r" rtl="1"/>
            <a:r>
              <a:rPr lang="he-IL" dirty="0"/>
              <a:t>לבקש מהחניכים והחניכות לתת דוגמאות מהעולם האמיתי וכן דוגמאות מעולם המחשבים לשימוש במבני נתונים</a:t>
            </a:r>
          </a:p>
          <a:p>
            <a:pPr algn="r" rtl="1"/>
            <a:r>
              <a:rPr lang="he-IL" dirty="0"/>
              <a:t>אפשר להסביר שמסדרון צר זו דוגמא למחסנית (רק האדם האחרון שנכנס למסדרון יכול לצאת), או כשבעורך תמלילים (</a:t>
            </a:r>
            <a:r>
              <a:rPr lang="en-US" dirty="0"/>
              <a:t>Notepad, word</a:t>
            </a:r>
            <a:r>
              <a:rPr lang="he-IL" dirty="0"/>
              <a:t> וכו') משתמשים במחסנית כדי לאפשר חזרה לפקודה האחרונה (</a:t>
            </a:r>
            <a:r>
              <a:rPr lang="en-US" dirty="0"/>
              <a:t>undo</a:t>
            </a:r>
            <a:r>
              <a:rPr lang="he-IL" dirty="0"/>
              <a:t>).</a:t>
            </a:r>
          </a:p>
          <a:p>
            <a:pPr algn="r" rtl="1"/>
            <a:r>
              <a:rPr lang="he-IL" dirty="0"/>
              <a:t>בתור להמבורגר האהוב עלינו מי שהגיע קודם מקבל עדיפות על פני שהגיע אחר כך (דוגמא ל-</a:t>
            </a:r>
            <a:r>
              <a:rPr lang="en-US" dirty="0"/>
              <a:t>FIFO</a:t>
            </a:r>
            <a:r>
              <a:rPr lang="he-IL" dirty="0"/>
              <a:t>) או תור העבודות שמחכות להדפסה במדפסת</a:t>
            </a:r>
          </a:p>
          <a:p>
            <a:pPr algn="r" rtl="1"/>
            <a:r>
              <a:rPr lang="he-IL" dirty="0"/>
              <a:t>אפשר להסביר שבמשחקי רשת נעשה שימוש בתור כדי לקבוע את העדיפות של השחקנים להתחברות, ושהקומפיילר משתמש במחסנית</a:t>
            </a:r>
            <a:br>
              <a:rPr lang="he-IL" dirty="0"/>
            </a:br>
            <a:r>
              <a:rPr lang="he-IL" dirty="0"/>
              <a:t>כדי לנהל את הקריאות לפונקציה.</a:t>
            </a:r>
          </a:p>
          <a:p>
            <a:pPr algn="r" rtl="1"/>
            <a:endParaRPr lang="he-IL" dirty="0"/>
          </a:p>
          <a:p>
            <a:pPr algn="r" rtl="1"/>
            <a:r>
              <a:rPr lang="he-IL" dirty="0"/>
              <a:t>* אם חניכים לא מבינים כיצד לממש תור באמצעות מערך ניתן להציג את הקישורים הבאים (שגם עושים חזרה על נושאים משיעור קודם):</a:t>
            </a:r>
            <a:br>
              <a:rPr lang="he-IL" dirty="0"/>
            </a:br>
            <a:r>
              <a:rPr lang="he-IL" dirty="0"/>
              <a:t>מימוש מחסנית באמצעות מערך - </a:t>
            </a:r>
            <a:r>
              <a:rPr lang="en-US" dirty="0"/>
              <a:t>https://www.youtube.com/watch?v=sFVxsglODoo</a:t>
            </a:r>
          </a:p>
          <a:p>
            <a:pPr algn="r" rtl="1"/>
            <a:r>
              <a:rPr lang="he-IL" dirty="0"/>
              <a:t>מימוש תור באמצעות מערך - </a:t>
            </a:r>
            <a:r>
              <a:rPr lang="en-US" dirty="0"/>
              <a:t>https://www.youtube.com/watch?v=okr-XE8yTO8</a:t>
            </a:r>
          </a:p>
          <a:p>
            <a:pPr algn="r" rtl="1"/>
            <a:endParaRPr lang="en-US" dirty="0"/>
          </a:p>
          <a:p>
            <a:pPr algn="r" rtl="1"/>
            <a:r>
              <a:rPr lang="he-IL" dirty="0"/>
              <a:t>השאלה הבאה: מהו </a:t>
            </a:r>
            <a:r>
              <a:rPr lang="en-US" dirty="0"/>
              <a:t>API? </a:t>
            </a:r>
            <a:r>
              <a:rPr lang="he-IL" dirty="0"/>
              <a:t>מה ההבדל בין הרעיון לבין המימוש?</a:t>
            </a:r>
          </a:p>
          <a:p>
            <a:pPr algn="r" rtl="1"/>
            <a:endParaRPr lang="he-IL" dirty="0"/>
          </a:p>
          <a:p>
            <a:pPr algn="r" rtl="1"/>
            <a:r>
              <a:rPr lang="en-US" dirty="0"/>
              <a:t>API = Application Programming Interface</a:t>
            </a:r>
          </a:p>
          <a:p>
            <a:pPr algn="r" rtl="1"/>
            <a:r>
              <a:rPr lang="he-IL" dirty="0"/>
              <a:t>בחלק הזה אנו מנסים "להפיל את האסימונים" בכל הנוגע לאבסטרקציה. המטרה היא להדגיש את העובדה שתוכנה חושפת החוצה ממשק, אשר מהווה מאין חוזה עם המשתמש.</a:t>
            </a:r>
          </a:p>
          <a:p>
            <a:pPr algn="r" rtl="1"/>
            <a:r>
              <a:rPr lang="he-IL" dirty="0"/>
              <a:t>כלומר המשתמש, יודע מה מסופק לו (מה כל פונקציה מחזירה) ויודע מה לא נכלל במה שסופק ע"י המתכנת שבנה את המערכת. </a:t>
            </a:r>
          </a:p>
          <a:p>
            <a:pPr algn="r" rtl="1"/>
            <a:r>
              <a:rPr lang="he-IL" dirty="0"/>
              <a:t>אפשר להראות שהממשק של תור, מחסנית ורשימה יכול להיות זהה בחלקו, אולם מאחורי הקלעים ממומש כל אחד בצורה שונה ע"פ הרעיון של מבני הנתונים.</a:t>
            </a:r>
          </a:p>
          <a:p>
            <a:pPr algn="r" rtl="1"/>
            <a:r>
              <a:rPr lang="he-IL" dirty="0"/>
              <a:t>למשל כל מבנה נתונים יכול לחשוף החוצה את הפונקציות </a:t>
            </a:r>
            <a:r>
              <a:rPr lang="en-US" dirty="0"/>
              <a:t>remove, add, </a:t>
            </a:r>
            <a:r>
              <a:rPr lang="en-US" dirty="0" err="1"/>
              <a:t>isEmpty</a:t>
            </a:r>
            <a:r>
              <a:rPr lang="en-US" dirty="0"/>
              <a:t>. </a:t>
            </a:r>
            <a:r>
              <a:rPr lang="he-IL" dirty="0"/>
              <a:t>כל מבנה נתונים עשוי לחשוף החוצה ממשק משלו, שלא מופיע במבנים הנתונים האחרים.</a:t>
            </a:r>
          </a:p>
          <a:p>
            <a:pPr algn="r" rtl="1"/>
            <a:endParaRPr lang="he-IL" dirty="0"/>
          </a:p>
          <a:p>
            <a:pPr algn="r" rtl="1"/>
            <a:r>
              <a:rPr lang="he-IL" dirty="0"/>
              <a:t>נזכיר לחניכים מה היא חתימה של פונקציה, ולהסביר שזה (בתוספת תיעוד) מספיק למשתמש כדי לדעת להפעיל אותה, גם מבלי לדעת איך היא ממומשת. </a:t>
            </a:r>
          </a:p>
          <a:p>
            <a:pPr algn="r" rtl="1"/>
            <a:r>
              <a:rPr lang="he-IL" dirty="0"/>
              <a:t>אפשר להדגיש את ההבדל בין הרעיון למימוש ע"י תרגיל קטן: לבקש מהחניכים לממש את הפונקציות </a:t>
            </a:r>
            <a:r>
              <a:rPr lang="en-US" dirty="0"/>
              <a:t>push, pop </a:t>
            </a:r>
            <a:r>
              <a:rPr lang="he-IL" dirty="0"/>
              <a:t>ו- </a:t>
            </a:r>
            <a:r>
              <a:rPr lang="en-US" dirty="0"/>
              <a:t>add </a:t>
            </a:r>
            <a:r>
              <a:rPr lang="he-IL" dirty="0"/>
              <a:t>ברשימה המקושרת באמצעות תור ומחסנית.</a:t>
            </a:r>
          </a:p>
          <a:p>
            <a:pPr algn="r" rtl="1"/>
            <a:r>
              <a:rPr lang="he-IL" dirty="0"/>
              <a:t>ניתן לתת דוגמא ל</a:t>
            </a:r>
            <a:r>
              <a:rPr lang="en-US" dirty="0"/>
              <a:t>API </a:t>
            </a:r>
            <a:r>
              <a:rPr lang="he-IL" dirty="0"/>
              <a:t>של שירותים מוכרים</a:t>
            </a:r>
          </a:p>
          <a:p>
            <a:pPr algn="r" rtl="1"/>
            <a:r>
              <a:rPr lang="he-IL" dirty="0"/>
              <a:t>לדוגמא </a:t>
            </a:r>
            <a:r>
              <a:rPr lang="en-US" dirty="0"/>
              <a:t>APIs </a:t>
            </a:r>
            <a:r>
              <a:rPr lang="he-IL" dirty="0"/>
              <a:t>של שירותי הענן של </a:t>
            </a:r>
            <a:r>
              <a:rPr lang="en-US" dirty="0"/>
              <a:t>Google https://cloud.google.com/apis/</a:t>
            </a:r>
          </a:p>
          <a:p>
            <a:pPr algn="r" rtl="1"/>
            <a:r>
              <a:rPr lang="he-IL" dirty="0"/>
              <a:t>אפשר גם לתת דוגמא הרבה יותר פרקטית ולחפש ביחד עם החניכים ב</a:t>
            </a:r>
            <a:r>
              <a:rPr lang="en-US" dirty="0"/>
              <a:t>google </a:t>
            </a:r>
            <a:r>
              <a:rPr lang="he-IL" dirty="0"/>
              <a:t>אלגוריתמים או מבני נתונים בשפת </a:t>
            </a:r>
            <a:r>
              <a:rPr lang="en-US" dirty="0"/>
              <a:t>C++</a:t>
            </a:r>
          </a:p>
          <a:p>
            <a:pPr algn="r" rtl="1"/>
            <a:r>
              <a:rPr lang="he-IL" dirty="0"/>
              <a:t>ולראות את ה </a:t>
            </a:r>
            <a:r>
              <a:rPr lang="en-US" dirty="0"/>
              <a:t>API </a:t>
            </a:r>
            <a:r>
              <a:rPr lang="he-IL" dirty="0"/>
              <a:t>שהם חושפים החוצה. אפשר להגיד להם שבהמשך הסמסטר נתנסה עם חלק ממבני הנתונים האלו</a:t>
            </a:r>
          </a:p>
          <a:p>
            <a:pPr algn="r" rtl="1"/>
            <a:endParaRPr lang="he-IL" dirty="0"/>
          </a:p>
          <a:p>
            <a:pPr algn="r" rtl="1"/>
            <a:endParaRPr lang="he-IL" dirty="0"/>
          </a:p>
        </p:txBody>
      </p:sp>
    </p:spTree>
    <p:extLst>
      <p:ext uri="{BB962C8B-B14F-4D97-AF65-F5344CB8AC3E}">
        <p14:creationId xmlns:p14="http://schemas.microsoft.com/office/powerpoint/2010/main" val="2085157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כעת נמשיך את הדיון ונעבור לנושא של </a:t>
            </a:r>
            <a:r>
              <a:rPr lang="en-US" dirty="0"/>
              <a:t>source control</a:t>
            </a:r>
          </a:p>
          <a:p>
            <a:pPr marL="158750" indent="0" algn="r" rtl="1">
              <a:buNone/>
            </a:pPr>
            <a:endParaRPr lang="en-US" dirty="0"/>
          </a:p>
          <a:p>
            <a:pPr marL="158750" indent="0" algn="r" rtl="1">
              <a:buNone/>
            </a:pPr>
            <a:r>
              <a:rPr lang="he-IL" dirty="0"/>
              <a:t>נשאל את החניכים על המוטיבציה לשימוש ב </a:t>
            </a:r>
            <a:r>
              <a:rPr lang="en-US" dirty="0"/>
              <a:t>GIT</a:t>
            </a:r>
          </a:p>
          <a:p>
            <a:pPr algn="r" rtl="1"/>
            <a:r>
              <a:rPr lang="he-IL" dirty="0"/>
              <a:t>מגבה את הנתונים</a:t>
            </a:r>
          </a:p>
          <a:p>
            <a:pPr algn="r" rtl="1"/>
            <a:r>
              <a:rPr lang="he-IL" dirty="0"/>
              <a:t>מאפשר לחזור לגרסאות קוד קודמות</a:t>
            </a:r>
          </a:p>
          <a:p>
            <a:pPr algn="r" rtl="1"/>
            <a:r>
              <a:rPr lang="he-IL" dirty="0"/>
              <a:t>מאפשר לראות תרומה של כמה חברי צוות לקוד הכללי</a:t>
            </a:r>
          </a:p>
          <a:p>
            <a:pPr algn="r" rtl="1"/>
            <a:r>
              <a:rPr lang="he-IL" dirty="0"/>
              <a:t>ניתן לראות את תהליך הפיתוח</a:t>
            </a:r>
          </a:p>
          <a:p>
            <a:pPr algn="r" rtl="1"/>
            <a:endParaRPr lang="he-IL" dirty="0"/>
          </a:p>
          <a:p>
            <a:endParaRPr lang="en-IL" dirty="0"/>
          </a:p>
        </p:txBody>
      </p:sp>
    </p:spTree>
    <p:extLst>
      <p:ext uri="{BB962C8B-B14F-4D97-AF65-F5344CB8AC3E}">
        <p14:creationId xmlns:p14="http://schemas.microsoft.com/office/powerpoint/2010/main" val="3259839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זה הזמן להיכנס ל-</a:t>
            </a:r>
            <a:r>
              <a:rPr lang="en-US" dirty="0" err="1"/>
              <a:t>gitlab</a:t>
            </a:r>
            <a:r>
              <a:rPr lang="he-IL" dirty="0"/>
              <a:t> ולהציג כמה פיצ'רים ב-</a:t>
            </a:r>
            <a:r>
              <a:rPr lang="en-US" dirty="0"/>
              <a:t>GIT</a:t>
            </a:r>
            <a:r>
              <a:rPr lang="he-IL" dirty="0"/>
              <a:t> על התרגולים שהגישו החניכים בשיעור הקודם:</a:t>
            </a:r>
          </a:p>
          <a:p>
            <a:pPr algn="r" rtl="1"/>
            <a:endParaRPr lang="he-IL" dirty="0"/>
          </a:p>
          <a:p>
            <a:pPr algn="r" rtl="1"/>
            <a:r>
              <a:rPr lang="he-IL" dirty="0"/>
              <a:t>להראות את ה-</a:t>
            </a:r>
            <a:r>
              <a:rPr lang="en-US" dirty="0"/>
              <a:t>Commits</a:t>
            </a:r>
            <a:r>
              <a:rPr lang="he-IL" dirty="0"/>
              <a:t> שעשו (אפשר לגשת דרך לשונית </a:t>
            </a:r>
            <a:r>
              <a:rPr lang="en-US" dirty="0"/>
              <a:t>repository</a:t>
            </a:r>
            <a:r>
              <a:rPr lang="he-IL" dirty="0"/>
              <a:t>)</a:t>
            </a:r>
            <a:endParaRPr lang="en-US" dirty="0"/>
          </a:p>
          <a:p>
            <a:pPr algn="r" rtl="1"/>
            <a:r>
              <a:rPr lang="he-IL" dirty="0"/>
              <a:t>להראות שאנחנו בתור מדריכים יכולים לעבור על הקוד ולהוסיף </a:t>
            </a:r>
            <a:r>
              <a:rPr lang="en-US" dirty="0"/>
              <a:t>comments </a:t>
            </a:r>
          </a:p>
          <a:p>
            <a:pPr algn="r" rtl="1"/>
            <a:r>
              <a:rPr lang="he-IL" dirty="0"/>
              <a:t>להראות את תבניות העבודה של החניכים, אפשר להראות מי מבין החניכים עשה הכי הרבה </a:t>
            </a:r>
            <a:r>
              <a:rPr lang="en-US" dirty="0"/>
              <a:t>commits</a:t>
            </a:r>
          </a:p>
          <a:p>
            <a:pPr algn="r" rtl="1"/>
            <a:r>
              <a:rPr lang="he-IL" dirty="0"/>
              <a:t>בחלק הבא נסביר על היתרון שבעבודה </a:t>
            </a:r>
            <a:r>
              <a:rPr lang="he-IL" dirty="0" err="1"/>
              <a:t>באיטרציות</a:t>
            </a:r>
            <a:r>
              <a:rPr lang="he-IL" dirty="0"/>
              <a:t> קטנות (</a:t>
            </a:r>
            <a:r>
              <a:rPr lang="he-IL" dirty="0" err="1"/>
              <a:t>איטרציה</a:t>
            </a:r>
            <a:r>
              <a:rPr lang="he-IL" dirty="0"/>
              <a:t> היא סבב פיתוח). </a:t>
            </a:r>
          </a:p>
          <a:p>
            <a:pPr algn="r" rtl="1"/>
            <a:endParaRPr lang="en-IL" dirty="0"/>
          </a:p>
          <a:p>
            <a:endParaRPr lang="en-IL" dirty="0"/>
          </a:p>
        </p:txBody>
      </p:sp>
    </p:spTree>
    <p:extLst>
      <p:ext uri="{BB962C8B-B14F-4D97-AF65-F5344CB8AC3E}">
        <p14:creationId xmlns:p14="http://schemas.microsoft.com/office/powerpoint/2010/main" val="30506772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שקף הצגת הסילבוס" userDrawn="1">
  <p:cSld name="TITLE">
    <p:bg>
      <p:bgPr>
        <a:solidFill>
          <a:schemeClr val="bg2"/>
        </a:solidFill>
        <a:effectLst/>
      </p:bgPr>
    </p:bg>
    <p:spTree>
      <p:nvGrpSpPr>
        <p:cNvPr id="1" name="Shape 8"/>
        <p:cNvGrpSpPr/>
        <p:nvPr/>
      </p:nvGrpSpPr>
      <p:grpSpPr>
        <a:xfrm>
          <a:off x="0" y="0"/>
          <a:ext cx="0" cy="0"/>
          <a:chOff x="0" y="0"/>
          <a:chExt cx="0" cy="0"/>
        </a:xfrm>
      </p:grpSpPr>
      <p:pic>
        <p:nvPicPr>
          <p:cNvPr id="8" name="תמונה 7" descr="תמונה שמכילה שחור, לבן, מחשב, כהה&#10;&#10;התיאור נוצר באופן אוטומטי">
            <a:extLst>
              <a:ext uri="{FF2B5EF4-FFF2-40B4-BE49-F238E27FC236}">
                <a16:creationId xmlns:a16="http://schemas.microsoft.com/office/drawing/2014/main" id="{0B19FA87-1B8F-4D04-AF7D-957CCF84ABC8}"/>
              </a:ext>
            </a:extLst>
          </p:cNvPr>
          <p:cNvPicPr>
            <a:picLocks noChangeAspect="1"/>
          </p:cNvPicPr>
          <p:nvPr userDrawn="1"/>
        </p:nvPicPr>
        <p:blipFill>
          <a:blip r:embed="rId2">
            <a:alphaModFix amt="53000"/>
          </a:blip>
          <a:stretch>
            <a:fillRect/>
          </a:stretch>
        </p:blipFill>
        <p:spPr>
          <a:xfrm>
            <a:off x="0" y="0"/>
            <a:ext cx="9144000" cy="5143500"/>
          </a:xfrm>
          <a:prstGeom prst="rect">
            <a:avLst/>
          </a:prstGeom>
        </p:spPr>
      </p:pic>
      <p:sp>
        <p:nvSpPr>
          <p:cNvPr id="9" name="Google Shape;9;p2"/>
          <p:cNvSpPr/>
          <p:nvPr/>
        </p:nvSpPr>
        <p:spPr>
          <a:xfrm>
            <a:off x="150" y="0"/>
            <a:ext cx="3710100" cy="5159700"/>
          </a:xfrm>
          <a:prstGeom prst="rect">
            <a:avLst/>
          </a:prstGeom>
          <a:solidFill>
            <a:schemeClr val="l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dirty="0">
              <a:cs typeface="+mn-cs"/>
            </a:endParaRPr>
          </a:p>
        </p:txBody>
      </p:sp>
      <p:sp>
        <p:nvSpPr>
          <p:cNvPr id="10" name="Google Shape;10;p2"/>
          <p:cNvSpPr txBox="1">
            <a:spLocks noGrp="1"/>
          </p:cNvSpPr>
          <p:nvPr>
            <p:ph type="ctrTitle"/>
          </p:nvPr>
        </p:nvSpPr>
        <p:spPr>
          <a:xfrm>
            <a:off x="4043680" y="1852500"/>
            <a:ext cx="4560370" cy="1454700"/>
          </a:xfrm>
          <a:prstGeom prst="rect">
            <a:avLst/>
          </a:prstGeom>
        </p:spPr>
        <p:txBody>
          <a:bodyPr spcFirstLastPara="1" wrap="square" lIns="0" tIns="0" rIns="0" bIns="0" anchor="b" anchorCtr="0">
            <a:noAutofit/>
          </a:bodyPr>
          <a:lstStyle>
            <a:lvl1pPr lvl="0" algn="r">
              <a:lnSpc>
                <a:spcPct val="80000"/>
              </a:lnSpc>
              <a:spcBef>
                <a:spcPts val="0"/>
              </a:spcBef>
              <a:spcAft>
                <a:spcPts val="0"/>
              </a:spcAft>
              <a:buSzPts val="5200"/>
              <a:buNone/>
              <a:defRPr sz="5200">
                <a:solidFill>
                  <a:schemeClr val="bg1"/>
                </a:solidFill>
                <a:cs typeface="+mj-cs"/>
              </a:defRPr>
            </a:lvl1pPr>
            <a:lvl2pPr lvl="1" algn="r">
              <a:spcBef>
                <a:spcPts val="0"/>
              </a:spcBef>
              <a:spcAft>
                <a:spcPts val="0"/>
              </a:spcAft>
              <a:buSzPts val="5200"/>
              <a:buNone/>
              <a:defRPr sz="5200"/>
            </a:lvl2pPr>
            <a:lvl3pPr lvl="2" algn="r">
              <a:spcBef>
                <a:spcPts val="0"/>
              </a:spcBef>
              <a:spcAft>
                <a:spcPts val="0"/>
              </a:spcAft>
              <a:buSzPts val="5200"/>
              <a:buNone/>
              <a:defRPr sz="5200"/>
            </a:lvl3pPr>
            <a:lvl4pPr lvl="3" algn="r">
              <a:spcBef>
                <a:spcPts val="0"/>
              </a:spcBef>
              <a:spcAft>
                <a:spcPts val="0"/>
              </a:spcAft>
              <a:buSzPts val="5200"/>
              <a:buNone/>
              <a:defRPr sz="5200"/>
            </a:lvl4pPr>
            <a:lvl5pPr lvl="4" algn="r">
              <a:spcBef>
                <a:spcPts val="0"/>
              </a:spcBef>
              <a:spcAft>
                <a:spcPts val="0"/>
              </a:spcAft>
              <a:buSzPts val="5200"/>
              <a:buNone/>
              <a:defRPr sz="5200"/>
            </a:lvl5pPr>
            <a:lvl6pPr lvl="5" algn="r">
              <a:spcBef>
                <a:spcPts val="0"/>
              </a:spcBef>
              <a:spcAft>
                <a:spcPts val="0"/>
              </a:spcAft>
              <a:buSzPts val="5200"/>
              <a:buNone/>
              <a:defRPr sz="5200"/>
            </a:lvl6pPr>
            <a:lvl7pPr lvl="6" algn="r">
              <a:spcBef>
                <a:spcPts val="0"/>
              </a:spcBef>
              <a:spcAft>
                <a:spcPts val="0"/>
              </a:spcAft>
              <a:buSzPts val="5200"/>
              <a:buNone/>
              <a:defRPr sz="5200"/>
            </a:lvl7pPr>
            <a:lvl8pPr lvl="7" algn="r">
              <a:spcBef>
                <a:spcPts val="0"/>
              </a:spcBef>
              <a:spcAft>
                <a:spcPts val="0"/>
              </a:spcAft>
              <a:buSzPts val="5200"/>
              <a:buNone/>
              <a:defRPr sz="5200"/>
            </a:lvl8pPr>
            <a:lvl9pPr lvl="8" algn="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4043680" y="1529222"/>
            <a:ext cx="4560370" cy="323278"/>
          </a:xfrm>
          <a:prstGeom prst="rect">
            <a:avLst/>
          </a:prstGeom>
          <a:noFill/>
          <a:ln>
            <a:noFill/>
          </a:ln>
        </p:spPr>
        <p:txBody>
          <a:bodyPr spcFirstLastPara="1" wrap="square" lIns="0" tIns="0" rIns="0" bIns="0" anchor="b" anchorCtr="0">
            <a:noAutofit/>
          </a:bodyPr>
          <a:lstStyle>
            <a:lvl1pPr marL="0" indent="0" algn="r">
              <a:defRPr sz="3200" b="0">
                <a:solidFill>
                  <a:schemeClr val="bg1"/>
                </a:solidFill>
                <a:cs typeface="+mj-cs"/>
              </a:defRPr>
            </a:lvl1pPr>
          </a:lstStyle>
          <a:p>
            <a:pPr lvl="0" algn="r">
              <a:lnSpc>
                <a:spcPct val="80000"/>
              </a:lnSpc>
              <a:buSzPts val="5200"/>
              <a:buNone/>
            </a:pPr>
            <a:endParaRPr dirty="0"/>
          </a:p>
        </p:txBody>
      </p:sp>
      <p:sp>
        <p:nvSpPr>
          <p:cNvPr id="12" name="Google Shape;12;p2"/>
          <p:cNvSpPr txBox="1">
            <a:spLocks noGrp="1"/>
          </p:cNvSpPr>
          <p:nvPr>
            <p:ph type="subTitle" idx="2"/>
          </p:nvPr>
        </p:nvSpPr>
        <p:spPr>
          <a:xfrm>
            <a:off x="191500" y="623147"/>
            <a:ext cx="2812800" cy="3980328"/>
          </a:xfrm>
          <a:prstGeom prst="rect">
            <a:avLst/>
          </a:prstGeom>
        </p:spPr>
        <p:txBody>
          <a:bodyPr spcFirstLastPara="1" wrap="square" lIns="0" tIns="0" rIns="0" bIns="0" anchor="t" anchorCtr="0">
            <a:noAutofit/>
          </a:bodyPr>
          <a:lstStyle>
            <a:lvl1pPr marL="0" lvl="0" indent="0" algn="r" rtl="1">
              <a:lnSpc>
                <a:spcPct val="150000"/>
              </a:lnSpc>
              <a:spcBef>
                <a:spcPts val="0"/>
              </a:spcBef>
              <a:spcAft>
                <a:spcPts val="0"/>
              </a:spcAft>
              <a:buSzPts val="1200"/>
              <a:buNone/>
              <a:defRPr sz="1200">
                <a:cs typeface="+mn-cs"/>
              </a:defRPr>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dirty="0"/>
          </a:p>
        </p:txBody>
      </p:sp>
      <p:cxnSp>
        <p:nvCxnSpPr>
          <p:cNvPr id="13" name="Google Shape;13;p2"/>
          <p:cNvCxnSpPr>
            <a:cxnSpLocks/>
          </p:cNvCxnSpPr>
          <p:nvPr/>
        </p:nvCxnSpPr>
        <p:spPr>
          <a:xfrm>
            <a:off x="3286000" y="0"/>
            <a:ext cx="0" cy="5223125"/>
          </a:xfrm>
          <a:prstGeom prst="straightConnector1">
            <a:avLst/>
          </a:prstGeom>
          <a:noFill/>
          <a:ln w="19050" cap="flat" cmpd="sng">
            <a:solidFill>
              <a:schemeClr val="accent1"/>
            </a:solidFill>
            <a:prstDash val="solid"/>
            <a:round/>
            <a:headEnd type="none" w="med" len="med"/>
            <a:tailEnd type="none" w="med" len="med"/>
          </a:ln>
        </p:spPr>
      </p:cxnSp>
      <p:pic>
        <p:nvPicPr>
          <p:cNvPr id="14" name="Google Shape;14;p2"/>
          <p:cNvPicPr preferRelativeResize="0"/>
          <p:nvPr/>
        </p:nvPicPr>
        <p:blipFill>
          <a:blip r:embed="rId3"/>
          <a:srcRect t="9111" b="9111"/>
          <a:stretch/>
        </p:blipFill>
        <p:spPr>
          <a:xfrm>
            <a:off x="7034941" y="516608"/>
            <a:ext cx="1569109" cy="5905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שקף שאלה">
  <p:cSld name="TITLE_AND_BODY_1">
    <p:bg>
      <p:bgPr>
        <a:solidFill>
          <a:schemeClr val="tx1"/>
        </a:solidFill>
        <a:effectLst/>
      </p:bgPr>
    </p:bg>
    <p:spTree>
      <p:nvGrpSpPr>
        <p:cNvPr id="1" name="Shape 89"/>
        <p:cNvGrpSpPr/>
        <p:nvPr/>
      </p:nvGrpSpPr>
      <p:grpSpPr>
        <a:xfrm>
          <a:off x="0" y="0"/>
          <a:ext cx="0" cy="0"/>
          <a:chOff x="0" y="0"/>
          <a:chExt cx="0" cy="0"/>
        </a:xfrm>
      </p:grpSpPr>
      <p:pic>
        <p:nvPicPr>
          <p:cNvPr id="14" name="תמונה 13" descr="תמונה שמכילה שחור, לבן, מחשב, כהה&#10;&#10;התיאור נוצר באופן אוטומטי">
            <a:extLst>
              <a:ext uri="{FF2B5EF4-FFF2-40B4-BE49-F238E27FC236}">
                <a16:creationId xmlns:a16="http://schemas.microsoft.com/office/drawing/2014/main" id="{33DD1C1E-52E0-420C-AC24-BDD9F9EA2627}"/>
              </a:ext>
            </a:extLst>
          </p:cNvPr>
          <p:cNvPicPr>
            <a:picLocks noChangeAspect="1"/>
          </p:cNvPicPr>
          <p:nvPr userDrawn="1"/>
        </p:nvPicPr>
        <p:blipFill>
          <a:blip r:embed="rId2">
            <a:alphaModFix amt="19000"/>
          </a:blip>
          <a:stretch>
            <a:fillRect/>
          </a:stretch>
        </p:blipFill>
        <p:spPr>
          <a:xfrm>
            <a:off x="0" y="0"/>
            <a:ext cx="9144000" cy="5143500"/>
          </a:xfrm>
          <a:prstGeom prst="rect">
            <a:avLst/>
          </a:prstGeom>
        </p:spPr>
      </p:pic>
      <p:sp>
        <p:nvSpPr>
          <p:cNvPr id="90" name="Google Shape;90;p11"/>
          <p:cNvSpPr/>
          <p:nvPr/>
        </p:nvSpPr>
        <p:spPr>
          <a:xfrm>
            <a:off x="8169945" y="59350"/>
            <a:ext cx="393600" cy="3936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a:off x="553375" y="542575"/>
            <a:ext cx="8064000" cy="4060800"/>
          </a:xfrm>
          <a:prstGeom prst="roundRect">
            <a:avLst>
              <a:gd name="adj" fmla="val 2091"/>
            </a:avLst>
          </a:prstGeom>
          <a:solidFill>
            <a:schemeClr val="lt1"/>
          </a:solidFill>
          <a:ln w="19050" cap="flat" cmpd="sng">
            <a:solidFill>
              <a:schemeClr val="accent1"/>
            </a:solidFill>
            <a:prstDash val="solid"/>
            <a:round/>
            <a:headEnd type="none" w="sm" len="sm"/>
            <a:tailEnd type="none" w="sm" len="sm"/>
          </a:ln>
          <a:effectLst>
            <a:outerShdw dist="57150" dir="258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7545192" y="89988"/>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txBox="1">
            <a:spLocks noGrp="1"/>
          </p:cNvSpPr>
          <p:nvPr>
            <p:ph type="title"/>
          </p:nvPr>
        </p:nvSpPr>
        <p:spPr>
          <a:xfrm>
            <a:off x="780150" y="723700"/>
            <a:ext cx="7605900" cy="808200"/>
          </a:xfrm>
          <a:prstGeom prst="rect">
            <a:avLst/>
          </a:prstGeom>
        </p:spPr>
        <p:txBody>
          <a:bodyPr spcFirstLastPara="1" wrap="square" lIns="0" tIns="0" rIns="0" bIns="0" anchor="ctr"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a:p>
        </p:txBody>
      </p:sp>
      <p:sp>
        <p:nvSpPr>
          <p:cNvPr id="94" name="Google Shape;94;p11"/>
          <p:cNvSpPr txBox="1">
            <a:spLocks noGrp="1"/>
          </p:cNvSpPr>
          <p:nvPr>
            <p:ph type="body" idx="1"/>
          </p:nvPr>
        </p:nvSpPr>
        <p:spPr>
          <a:xfrm>
            <a:off x="742050" y="1714450"/>
            <a:ext cx="7644000" cy="2666100"/>
          </a:xfrm>
          <a:prstGeom prst="rect">
            <a:avLst/>
          </a:prstGeom>
        </p:spPr>
        <p:txBody>
          <a:bodyPr spcFirstLastPara="1" wrap="square" lIns="0" tIns="0" rIns="0" bIns="0" anchor="t" anchorCtr="0">
            <a:noAutofit/>
          </a:bodyPr>
          <a:lstStyle>
            <a:lvl1pPr marL="419100" lvl="0" indent="-285750"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95" name="Google Shape;95;p11"/>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167550" y="38618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a:off x="8882098" y="126550"/>
            <a:ext cx="261900" cy="26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167550" y="3689175"/>
            <a:ext cx="95700" cy="9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359050" y="3593475"/>
            <a:ext cx="95700" cy="95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263250" y="3487550"/>
            <a:ext cx="36000" cy="3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גרפיקה 374">
            <a:extLst>
              <a:ext uri="{FF2B5EF4-FFF2-40B4-BE49-F238E27FC236}">
                <a16:creationId xmlns:a16="http://schemas.microsoft.com/office/drawing/2014/main" id="{D46013A6-7562-435E-8B91-66B73F7AA12A}"/>
              </a:ext>
            </a:extLst>
          </p:cNvPr>
          <p:cNvGrpSpPr/>
          <p:nvPr userDrawn="1"/>
        </p:nvGrpSpPr>
        <p:grpSpPr>
          <a:xfrm>
            <a:off x="7643320" y="189917"/>
            <a:ext cx="789305" cy="847033"/>
            <a:chOff x="7764507" y="3207558"/>
            <a:chExt cx="789305" cy="847033"/>
          </a:xfrm>
        </p:grpSpPr>
        <p:sp>
          <p:nvSpPr>
            <p:cNvPr id="16" name="גרפיקה 374">
              <a:extLst>
                <a:ext uri="{FF2B5EF4-FFF2-40B4-BE49-F238E27FC236}">
                  <a16:creationId xmlns:a16="http://schemas.microsoft.com/office/drawing/2014/main" id="{2127E871-121D-4E55-BDD9-E33E42DE4C33}"/>
                </a:ext>
              </a:extLst>
            </p:cNvPr>
            <p:cNvSpPr/>
            <p:nvPr/>
          </p:nvSpPr>
          <p:spPr>
            <a:xfrm>
              <a:off x="7885847" y="3912798"/>
              <a:ext cx="141793" cy="141793"/>
            </a:xfrm>
            <a:custGeom>
              <a:avLst/>
              <a:gdLst>
                <a:gd name="connsiteX0" fmla="*/ 50542 w 141793"/>
                <a:gd name="connsiteY0" fmla="*/ 138746 h 141793"/>
                <a:gd name="connsiteX1" fmla="*/ 3048 w 141793"/>
                <a:gd name="connsiteY1" fmla="*/ 50542 h 141793"/>
                <a:gd name="connsiteX2" fmla="*/ 91252 w 141793"/>
                <a:gd name="connsiteY2" fmla="*/ 3048 h 141793"/>
                <a:gd name="connsiteX3" fmla="*/ 138746 w 141793"/>
                <a:gd name="connsiteY3" fmla="*/ 91252 h 141793"/>
                <a:gd name="connsiteX4" fmla="*/ 50542 w 141793"/>
                <a:gd name="connsiteY4" fmla="*/ 138746 h 141793"/>
                <a:gd name="connsiteX5" fmla="*/ 70897 w 141793"/>
                <a:gd name="connsiteY5" fmla="*/ 70897 h 141793"/>
                <a:gd name="connsiteX6" fmla="*/ 70897 w 141793"/>
                <a:gd name="connsiteY6" fmla="*/ 70897 h 141793"/>
                <a:gd name="connsiteX7" fmla="*/ 70897 w 141793"/>
                <a:gd name="connsiteY7" fmla="*/ 70897 h 14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793" h="141793">
                  <a:moveTo>
                    <a:pt x="50542" y="138746"/>
                  </a:moveTo>
                  <a:cubicBezTo>
                    <a:pt x="12849" y="127437"/>
                    <a:pt x="-8260" y="88236"/>
                    <a:pt x="3048" y="50542"/>
                  </a:cubicBezTo>
                  <a:cubicBezTo>
                    <a:pt x="14356" y="12849"/>
                    <a:pt x="53558" y="-8260"/>
                    <a:pt x="91252" y="3048"/>
                  </a:cubicBezTo>
                  <a:cubicBezTo>
                    <a:pt x="128945" y="14356"/>
                    <a:pt x="150054" y="53558"/>
                    <a:pt x="138746" y="91252"/>
                  </a:cubicBezTo>
                  <a:cubicBezTo>
                    <a:pt x="127437" y="128945"/>
                    <a:pt x="88236" y="150054"/>
                    <a:pt x="50542" y="138746"/>
                  </a:cubicBezTo>
                  <a:close/>
                  <a:moveTo>
                    <a:pt x="70897" y="70897"/>
                  </a:moveTo>
                  <a:lnTo>
                    <a:pt x="70897" y="70897"/>
                  </a:lnTo>
                  <a:lnTo>
                    <a:pt x="70897" y="70897"/>
                  </a:lnTo>
                  <a:close/>
                </a:path>
              </a:pathLst>
            </a:custGeom>
            <a:solidFill>
              <a:schemeClr val="bg2"/>
            </a:solidFill>
            <a:ln w="7529" cap="flat">
              <a:noFill/>
              <a:prstDash val="solid"/>
              <a:miter/>
            </a:ln>
          </p:spPr>
          <p:txBody>
            <a:bodyPr rtlCol="0" anchor="ctr"/>
            <a:lstStyle/>
            <a:p>
              <a:endParaRPr lang="en-IL"/>
            </a:p>
          </p:txBody>
        </p:sp>
        <p:grpSp>
          <p:nvGrpSpPr>
            <p:cNvPr id="17" name="גרפיקה 374">
              <a:extLst>
                <a:ext uri="{FF2B5EF4-FFF2-40B4-BE49-F238E27FC236}">
                  <a16:creationId xmlns:a16="http://schemas.microsoft.com/office/drawing/2014/main" id="{2A210A00-510F-4CB7-A3F7-3A79ADE78AF1}"/>
                </a:ext>
              </a:extLst>
            </p:cNvPr>
            <p:cNvGrpSpPr/>
            <p:nvPr/>
          </p:nvGrpSpPr>
          <p:grpSpPr>
            <a:xfrm>
              <a:off x="7764507" y="3207558"/>
              <a:ext cx="789305" cy="820165"/>
              <a:chOff x="7764507" y="3207558"/>
              <a:chExt cx="789305" cy="820165"/>
            </a:xfrm>
          </p:grpSpPr>
          <p:sp>
            <p:nvSpPr>
              <p:cNvPr id="18" name="גרפיקה 374">
                <a:extLst>
                  <a:ext uri="{FF2B5EF4-FFF2-40B4-BE49-F238E27FC236}">
                    <a16:creationId xmlns:a16="http://schemas.microsoft.com/office/drawing/2014/main" id="{B0A1D273-9202-4691-B8F2-D09DBC7E33D9}"/>
                  </a:ext>
                </a:extLst>
              </p:cNvPr>
              <p:cNvSpPr/>
              <p:nvPr/>
            </p:nvSpPr>
            <p:spPr>
              <a:xfrm>
                <a:off x="7920961" y="3207558"/>
                <a:ext cx="466729" cy="668374"/>
              </a:xfrm>
              <a:custGeom>
                <a:avLst/>
                <a:gdLst>
                  <a:gd name="connsiteX0" fmla="*/ 68954 w 466729"/>
                  <a:gd name="connsiteY0" fmla="*/ 666826 h 668374"/>
                  <a:gd name="connsiteX1" fmla="*/ 41060 w 466729"/>
                  <a:gd name="connsiteY1" fmla="*/ 615562 h 668374"/>
                  <a:gd name="connsiteX2" fmla="*/ 86293 w 466729"/>
                  <a:gd name="connsiteY2" fmla="*/ 463280 h 668374"/>
                  <a:gd name="connsiteX3" fmla="*/ 126248 w 466729"/>
                  <a:gd name="connsiteY3" fmla="*/ 475342 h 668374"/>
                  <a:gd name="connsiteX4" fmla="*/ 375780 w 466729"/>
                  <a:gd name="connsiteY4" fmla="*/ 340399 h 668374"/>
                  <a:gd name="connsiteX5" fmla="*/ 240837 w 466729"/>
                  <a:gd name="connsiteY5" fmla="*/ 90867 h 668374"/>
                  <a:gd name="connsiteX6" fmla="*/ 65938 w 466729"/>
                  <a:gd name="connsiteY6" fmla="*/ 121022 h 668374"/>
                  <a:gd name="connsiteX7" fmla="*/ 7890 w 466729"/>
                  <a:gd name="connsiteY7" fmla="*/ 111975 h 668374"/>
                  <a:gd name="connsiteX8" fmla="*/ 16937 w 466729"/>
                  <a:gd name="connsiteY8" fmla="*/ 53927 h 668374"/>
                  <a:gd name="connsiteX9" fmla="*/ 264207 w 466729"/>
                  <a:gd name="connsiteY9" fmla="*/ 11710 h 668374"/>
                  <a:gd name="connsiteX10" fmla="*/ 454937 w 466729"/>
                  <a:gd name="connsiteY10" fmla="*/ 363015 h 668374"/>
                  <a:gd name="connsiteX11" fmla="*/ 142833 w 466729"/>
                  <a:gd name="connsiteY11" fmla="*/ 562791 h 668374"/>
                  <a:gd name="connsiteX12" fmla="*/ 120217 w 466729"/>
                  <a:gd name="connsiteY12" fmla="*/ 638933 h 668374"/>
                  <a:gd name="connsiteX13" fmla="*/ 68954 w 466729"/>
                  <a:gd name="connsiteY13" fmla="*/ 666826 h 6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9" h="668374">
                    <a:moveTo>
                      <a:pt x="68954" y="666826"/>
                    </a:moveTo>
                    <a:cubicBezTo>
                      <a:pt x="47091" y="660041"/>
                      <a:pt x="34276" y="637425"/>
                      <a:pt x="41060" y="615562"/>
                    </a:cubicBezTo>
                    <a:lnTo>
                      <a:pt x="86293" y="463280"/>
                    </a:lnTo>
                    <a:lnTo>
                      <a:pt x="126248" y="475342"/>
                    </a:lnTo>
                    <a:cubicBezTo>
                      <a:pt x="232544" y="507005"/>
                      <a:pt x="344118" y="446695"/>
                      <a:pt x="375780" y="340399"/>
                    </a:cubicBezTo>
                    <a:cubicBezTo>
                      <a:pt x="407443" y="234103"/>
                      <a:pt x="347133" y="122529"/>
                      <a:pt x="240837" y="90867"/>
                    </a:cubicBezTo>
                    <a:cubicBezTo>
                      <a:pt x="180527" y="72774"/>
                      <a:pt x="116448" y="84082"/>
                      <a:pt x="65938" y="121022"/>
                    </a:cubicBezTo>
                    <a:cubicBezTo>
                      <a:pt x="47091" y="134591"/>
                      <a:pt x="21460" y="130068"/>
                      <a:pt x="7890" y="111975"/>
                    </a:cubicBezTo>
                    <a:cubicBezTo>
                      <a:pt x="-5680" y="93128"/>
                      <a:pt x="-1156" y="67497"/>
                      <a:pt x="16937" y="53927"/>
                    </a:cubicBezTo>
                    <a:cubicBezTo>
                      <a:pt x="89308" y="1910"/>
                      <a:pt x="179019" y="-13168"/>
                      <a:pt x="264207" y="11710"/>
                    </a:cubicBezTo>
                    <a:cubicBezTo>
                      <a:pt x="414228" y="54681"/>
                      <a:pt x="499415" y="212994"/>
                      <a:pt x="454937" y="363015"/>
                    </a:cubicBezTo>
                    <a:cubicBezTo>
                      <a:pt x="414228" y="499466"/>
                      <a:pt x="279284" y="582392"/>
                      <a:pt x="142833" y="562791"/>
                    </a:cubicBezTo>
                    <a:lnTo>
                      <a:pt x="120217" y="638933"/>
                    </a:lnTo>
                    <a:cubicBezTo>
                      <a:pt x="113432" y="660795"/>
                      <a:pt x="90816" y="672857"/>
                      <a:pt x="68954" y="666826"/>
                    </a:cubicBezTo>
                    <a:close/>
                  </a:path>
                </a:pathLst>
              </a:custGeom>
              <a:solidFill>
                <a:schemeClr val="bg1"/>
              </a:solidFill>
              <a:ln w="30117" cap="flat">
                <a:solidFill>
                  <a:schemeClr val="bg2"/>
                </a:solidFill>
                <a:prstDash val="solid"/>
                <a:miter/>
              </a:ln>
            </p:spPr>
            <p:txBody>
              <a:bodyPr rtlCol="0" anchor="ctr"/>
              <a:lstStyle/>
              <a:p>
                <a:endParaRPr lang="en-IL"/>
              </a:p>
            </p:txBody>
          </p:sp>
          <p:sp>
            <p:nvSpPr>
              <p:cNvPr id="19" name="גרפיקה 374">
                <a:extLst>
                  <a:ext uri="{FF2B5EF4-FFF2-40B4-BE49-F238E27FC236}">
                    <a16:creationId xmlns:a16="http://schemas.microsoft.com/office/drawing/2014/main" id="{156E8A66-20C7-494E-84FC-5778742B200B}"/>
                  </a:ext>
                </a:extLst>
              </p:cNvPr>
              <p:cNvSpPr/>
              <p:nvPr/>
            </p:nvSpPr>
            <p:spPr>
              <a:xfrm>
                <a:off x="7781846" y="3847244"/>
                <a:ext cx="51263" cy="51263"/>
              </a:xfrm>
              <a:custGeom>
                <a:avLst/>
                <a:gdLst>
                  <a:gd name="connsiteX0" fmla="*/ 51263 w 51263"/>
                  <a:gd name="connsiteY0" fmla="*/ 25632 h 51263"/>
                  <a:gd name="connsiteX1" fmla="*/ 25632 w 51263"/>
                  <a:gd name="connsiteY1" fmla="*/ 51263 h 51263"/>
                  <a:gd name="connsiteX2" fmla="*/ 0 w 51263"/>
                  <a:gd name="connsiteY2" fmla="*/ 25632 h 51263"/>
                  <a:gd name="connsiteX3" fmla="*/ 25632 w 51263"/>
                  <a:gd name="connsiteY3" fmla="*/ 0 h 51263"/>
                  <a:gd name="connsiteX4" fmla="*/ 51263 w 51263"/>
                  <a:gd name="connsiteY4" fmla="*/ 25632 h 5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63" h="51263">
                    <a:moveTo>
                      <a:pt x="51263" y="25632"/>
                    </a:moveTo>
                    <a:cubicBezTo>
                      <a:pt x="51263" y="39788"/>
                      <a:pt x="39788" y="51263"/>
                      <a:pt x="25632" y="51263"/>
                    </a:cubicBezTo>
                    <a:cubicBezTo>
                      <a:pt x="11476" y="51263"/>
                      <a:pt x="0" y="39788"/>
                      <a:pt x="0" y="25632"/>
                    </a:cubicBezTo>
                    <a:cubicBezTo>
                      <a:pt x="0" y="11476"/>
                      <a:pt x="11476" y="0"/>
                      <a:pt x="25632" y="0"/>
                    </a:cubicBezTo>
                    <a:cubicBezTo>
                      <a:pt x="39788" y="0"/>
                      <a:pt x="51263" y="11476"/>
                      <a:pt x="51263" y="25632"/>
                    </a:cubicBezTo>
                    <a:close/>
                  </a:path>
                </a:pathLst>
              </a:custGeom>
              <a:solidFill>
                <a:schemeClr val="accent2"/>
              </a:solidFill>
              <a:ln w="7529" cap="flat">
                <a:noFill/>
                <a:prstDash val="solid"/>
                <a:miter/>
              </a:ln>
            </p:spPr>
            <p:txBody>
              <a:bodyPr rtlCol="0" anchor="ctr"/>
              <a:lstStyle/>
              <a:p>
                <a:endParaRPr lang="en-IL"/>
              </a:p>
            </p:txBody>
          </p:sp>
          <p:sp>
            <p:nvSpPr>
              <p:cNvPr id="20" name="גרפיקה 374">
                <a:extLst>
                  <a:ext uri="{FF2B5EF4-FFF2-40B4-BE49-F238E27FC236}">
                    <a16:creationId xmlns:a16="http://schemas.microsoft.com/office/drawing/2014/main" id="{24FD5278-8FD2-4E6C-9E7D-A386F3C773DF}"/>
                  </a:ext>
                </a:extLst>
              </p:cNvPr>
              <p:cNvSpPr/>
              <p:nvPr/>
            </p:nvSpPr>
            <p:spPr>
              <a:xfrm>
                <a:off x="7764507" y="3743963"/>
                <a:ext cx="31662" cy="31662"/>
              </a:xfrm>
              <a:custGeom>
                <a:avLst/>
                <a:gdLst>
                  <a:gd name="connsiteX0" fmla="*/ 31663 w 31662"/>
                  <a:gd name="connsiteY0" fmla="*/ 15831 h 31662"/>
                  <a:gd name="connsiteX1" fmla="*/ 15831 w 31662"/>
                  <a:gd name="connsiteY1" fmla="*/ 31663 h 31662"/>
                  <a:gd name="connsiteX2" fmla="*/ 0 w 31662"/>
                  <a:gd name="connsiteY2" fmla="*/ 15831 h 31662"/>
                  <a:gd name="connsiteX3" fmla="*/ 15831 w 31662"/>
                  <a:gd name="connsiteY3" fmla="*/ 0 h 31662"/>
                  <a:gd name="connsiteX4" fmla="*/ 31663 w 31662"/>
                  <a:gd name="connsiteY4" fmla="*/ 15831 h 31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2" h="31662">
                    <a:moveTo>
                      <a:pt x="31663" y="15831"/>
                    </a:moveTo>
                    <a:cubicBezTo>
                      <a:pt x="31663" y="24575"/>
                      <a:pt x="24575" y="31663"/>
                      <a:pt x="15831" y="31663"/>
                    </a:cubicBezTo>
                    <a:cubicBezTo>
                      <a:pt x="7088" y="31663"/>
                      <a:pt x="0" y="24575"/>
                      <a:pt x="0" y="15831"/>
                    </a:cubicBezTo>
                    <a:cubicBezTo>
                      <a:pt x="0" y="7088"/>
                      <a:pt x="7088" y="0"/>
                      <a:pt x="15831" y="0"/>
                    </a:cubicBezTo>
                    <a:cubicBezTo>
                      <a:pt x="24575" y="0"/>
                      <a:pt x="31663" y="7088"/>
                      <a:pt x="31663" y="15831"/>
                    </a:cubicBezTo>
                    <a:close/>
                  </a:path>
                </a:pathLst>
              </a:custGeom>
              <a:solidFill>
                <a:schemeClr val="accent3"/>
              </a:solidFill>
              <a:ln w="7529" cap="flat">
                <a:noFill/>
                <a:prstDash val="solid"/>
                <a:miter/>
              </a:ln>
            </p:spPr>
            <p:txBody>
              <a:bodyPr rtlCol="0" anchor="ctr"/>
              <a:lstStyle/>
              <a:p>
                <a:endParaRPr lang="en-IL"/>
              </a:p>
            </p:txBody>
          </p:sp>
          <p:sp>
            <p:nvSpPr>
              <p:cNvPr id="21" name="גרפיקה 374">
                <a:extLst>
                  <a:ext uri="{FF2B5EF4-FFF2-40B4-BE49-F238E27FC236}">
                    <a16:creationId xmlns:a16="http://schemas.microsoft.com/office/drawing/2014/main" id="{811B05F7-0182-451C-AF2B-6E20C966F2C1}"/>
                  </a:ext>
                </a:extLst>
              </p:cNvPr>
              <p:cNvSpPr/>
              <p:nvPr/>
            </p:nvSpPr>
            <p:spPr>
              <a:xfrm>
                <a:off x="8403791" y="3602989"/>
                <a:ext cx="63325" cy="63325"/>
              </a:xfrm>
              <a:custGeom>
                <a:avLst/>
                <a:gdLst>
                  <a:gd name="connsiteX0" fmla="*/ 63325 w 63325"/>
                  <a:gd name="connsiteY0" fmla="*/ 31663 h 63325"/>
                  <a:gd name="connsiteX1" fmla="*/ 31663 w 63325"/>
                  <a:gd name="connsiteY1" fmla="*/ 63325 h 63325"/>
                  <a:gd name="connsiteX2" fmla="*/ 0 w 63325"/>
                  <a:gd name="connsiteY2" fmla="*/ 31663 h 63325"/>
                  <a:gd name="connsiteX3" fmla="*/ 31663 w 63325"/>
                  <a:gd name="connsiteY3" fmla="*/ 0 h 63325"/>
                  <a:gd name="connsiteX4" fmla="*/ 63325 w 63325"/>
                  <a:gd name="connsiteY4" fmla="*/ 31663 h 6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 h="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bg1"/>
              </a:solidFill>
              <a:ln w="7529" cap="flat">
                <a:noFill/>
                <a:prstDash val="solid"/>
                <a:miter/>
              </a:ln>
            </p:spPr>
            <p:txBody>
              <a:bodyPr rtlCol="0" anchor="ctr"/>
              <a:lstStyle/>
              <a:p>
                <a:endParaRPr lang="en-IL"/>
              </a:p>
            </p:txBody>
          </p:sp>
          <p:sp>
            <p:nvSpPr>
              <p:cNvPr id="22" name="גרפיקה 374">
                <a:extLst>
                  <a:ext uri="{FF2B5EF4-FFF2-40B4-BE49-F238E27FC236}">
                    <a16:creationId xmlns:a16="http://schemas.microsoft.com/office/drawing/2014/main" id="{A07A4733-0EA4-4468-93D8-0F25AD1F7256}"/>
                  </a:ext>
                </a:extLst>
              </p:cNvPr>
              <p:cNvSpPr/>
              <p:nvPr/>
            </p:nvSpPr>
            <p:spPr>
              <a:xfrm>
                <a:off x="8488225" y="3440152"/>
                <a:ext cx="25631" cy="25631"/>
              </a:xfrm>
              <a:custGeom>
                <a:avLst/>
                <a:gdLst>
                  <a:gd name="connsiteX0" fmla="*/ 25632 w 25631"/>
                  <a:gd name="connsiteY0" fmla="*/ 12816 h 25631"/>
                  <a:gd name="connsiteX1" fmla="*/ 12816 w 25631"/>
                  <a:gd name="connsiteY1" fmla="*/ 25632 h 25631"/>
                  <a:gd name="connsiteX2" fmla="*/ 0 w 25631"/>
                  <a:gd name="connsiteY2" fmla="*/ 12816 h 25631"/>
                  <a:gd name="connsiteX3" fmla="*/ 12816 w 25631"/>
                  <a:gd name="connsiteY3" fmla="*/ 0 h 25631"/>
                  <a:gd name="connsiteX4" fmla="*/ 25632 w 25631"/>
                  <a:gd name="connsiteY4" fmla="*/ 12816 h 2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1" h="25631">
                    <a:moveTo>
                      <a:pt x="25632" y="12816"/>
                    </a:moveTo>
                    <a:cubicBezTo>
                      <a:pt x="25632" y="19894"/>
                      <a:pt x="19894" y="25632"/>
                      <a:pt x="12816" y="25632"/>
                    </a:cubicBezTo>
                    <a:cubicBezTo>
                      <a:pt x="5738" y="25632"/>
                      <a:pt x="0" y="19894"/>
                      <a:pt x="0" y="12816"/>
                    </a:cubicBezTo>
                    <a:cubicBezTo>
                      <a:pt x="0" y="5738"/>
                      <a:pt x="5738" y="0"/>
                      <a:pt x="12816" y="0"/>
                    </a:cubicBezTo>
                    <a:cubicBezTo>
                      <a:pt x="19894" y="0"/>
                      <a:pt x="25632" y="5738"/>
                      <a:pt x="25632" y="12816"/>
                    </a:cubicBezTo>
                    <a:close/>
                  </a:path>
                </a:pathLst>
              </a:custGeom>
              <a:solidFill>
                <a:schemeClr val="accent3"/>
              </a:solidFill>
              <a:ln w="7529" cap="flat">
                <a:noFill/>
                <a:prstDash val="solid"/>
                <a:miter/>
              </a:ln>
            </p:spPr>
            <p:txBody>
              <a:bodyPr rtlCol="0" anchor="ctr"/>
              <a:lstStyle/>
              <a:p>
                <a:endParaRPr lang="en-IL"/>
              </a:p>
            </p:txBody>
          </p:sp>
          <p:sp>
            <p:nvSpPr>
              <p:cNvPr id="23" name="גרפיקה 374">
                <a:extLst>
                  <a:ext uri="{FF2B5EF4-FFF2-40B4-BE49-F238E27FC236}">
                    <a16:creationId xmlns:a16="http://schemas.microsoft.com/office/drawing/2014/main" id="{9773BEF7-4947-439B-986C-35E6649330E5}"/>
                  </a:ext>
                </a:extLst>
              </p:cNvPr>
              <p:cNvSpPr/>
              <p:nvPr/>
            </p:nvSpPr>
            <p:spPr>
              <a:xfrm>
                <a:off x="8490487" y="3523832"/>
                <a:ext cx="63325" cy="63325"/>
              </a:xfrm>
              <a:custGeom>
                <a:avLst/>
                <a:gdLst>
                  <a:gd name="connsiteX0" fmla="*/ 63325 w 63325"/>
                  <a:gd name="connsiteY0" fmla="*/ 31663 h 63325"/>
                  <a:gd name="connsiteX1" fmla="*/ 31663 w 63325"/>
                  <a:gd name="connsiteY1" fmla="*/ 63325 h 63325"/>
                  <a:gd name="connsiteX2" fmla="*/ 0 w 63325"/>
                  <a:gd name="connsiteY2" fmla="*/ 31663 h 63325"/>
                  <a:gd name="connsiteX3" fmla="*/ 31663 w 63325"/>
                  <a:gd name="connsiteY3" fmla="*/ 0 h 63325"/>
                  <a:gd name="connsiteX4" fmla="*/ 63325 w 63325"/>
                  <a:gd name="connsiteY4" fmla="*/ 31663 h 6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 h="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bg2"/>
              </a:solidFill>
              <a:ln w="7529" cap="flat">
                <a:noFill/>
                <a:prstDash val="solid"/>
                <a:miter/>
              </a:ln>
            </p:spPr>
            <p:txBody>
              <a:bodyPr rtlCol="0" anchor="ctr"/>
              <a:lstStyle/>
              <a:p>
                <a:endParaRPr lang="en-IL"/>
              </a:p>
            </p:txBody>
          </p:sp>
          <p:sp>
            <p:nvSpPr>
              <p:cNvPr id="24" name="גרפיקה 374">
                <a:extLst>
                  <a:ext uri="{FF2B5EF4-FFF2-40B4-BE49-F238E27FC236}">
                    <a16:creationId xmlns:a16="http://schemas.microsoft.com/office/drawing/2014/main" id="{EA9E3483-2FB7-42CB-9DA2-3F827D61217C}"/>
                  </a:ext>
                </a:extLst>
              </p:cNvPr>
              <p:cNvSpPr/>
              <p:nvPr/>
            </p:nvSpPr>
            <p:spPr>
              <a:xfrm>
                <a:off x="7912716" y="3939667"/>
                <a:ext cx="88056" cy="88056"/>
              </a:xfrm>
              <a:custGeom>
                <a:avLst/>
                <a:gdLst>
                  <a:gd name="connsiteX0" fmla="*/ 31212 w 88056"/>
                  <a:gd name="connsiteY0" fmla="*/ 86245 h 88056"/>
                  <a:gd name="connsiteX1" fmla="*/ 1811 w 88056"/>
                  <a:gd name="connsiteY1" fmla="*/ 31212 h 88056"/>
                  <a:gd name="connsiteX2" fmla="*/ 56844 w 88056"/>
                  <a:gd name="connsiteY2" fmla="*/ 1811 h 88056"/>
                  <a:gd name="connsiteX3" fmla="*/ 86245 w 88056"/>
                  <a:gd name="connsiteY3" fmla="*/ 56844 h 88056"/>
                  <a:gd name="connsiteX4" fmla="*/ 31212 w 88056"/>
                  <a:gd name="connsiteY4" fmla="*/ 86245 h 88056"/>
                  <a:gd name="connsiteX5" fmla="*/ 44028 w 88056"/>
                  <a:gd name="connsiteY5" fmla="*/ 44028 h 88056"/>
                  <a:gd name="connsiteX6" fmla="*/ 44028 w 88056"/>
                  <a:gd name="connsiteY6" fmla="*/ 44028 h 88056"/>
                  <a:gd name="connsiteX7" fmla="*/ 44028 w 88056"/>
                  <a:gd name="connsiteY7" fmla="*/ 44028 h 8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56" h="88056">
                    <a:moveTo>
                      <a:pt x="31212" y="86245"/>
                    </a:moveTo>
                    <a:cubicBezTo>
                      <a:pt x="7842" y="79460"/>
                      <a:pt x="-4973" y="54583"/>
                      <a:pt x="1811" y="31212"/>
                    </a:cubicBezTo>
                    <a:cubicBezTo>
                      <a:pt x="8596" y="7842"/>
                      <a:pt x="33474" y="-4973"/>
                      <a:pt x="56844" y="1811"/>
                    </a:cubicBezTo>
                    <a:cubicBezTo>
                      <a:pt x="80214" y="8596"/>
                      <a:pt x="93030" y="33474"/>
                      <a:pt x="86245" y="56844"/>
                    </a:cubicBezTo>
                    <a:cubicBezTo>
                      <a:pt x="79460" y="80214"/>
                      <a:pt x="54583" y="93030"/>
                      <a:pt x="31212" y="86245"/>
                    </a:cubicBezTo>
                    <a:close/>
                    <a:moveTo>
                      <a:pt x="44028" y="44028"/>
                    </a:moveTo>
                    <a:lnTo>
                      <a:pt x="44028" y="44028"/>
                    </a:lnTo>
                    <a:lnTo>
                      <a:pt x="44028" y="44028"/>
                    </a:lnTo>
                    <a:close/>
                  </a:path>
                </a:pathLst>
              </a:custGeom>
              <a:solidFill>
                <a:schemeClr val="accent2"/>
              </a:solidFill>
              <a:ln w="7529" cap="flat">
                <a:noFill/>
                <a:prstDash val="solid"/>
                <a:miter/>
              </a:ln>
            </p:spPr>
            <p:txBody>
              <a:bodyPr rtlCol="0" anchor="ctr"/>
              <a:lstStyle/>
              <a:p>
                <a:endParaRPr lang="en-IL" dirty="0"/>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שקף תרגול בכיתה">
  <p:cSld name="TITLE_AND_BODY_1_2">
    <p:bg>
      <p:bgPr>
        <a:solidFill>
          <a:schemeClr val="accent1"/>
        </a:solidFill>
        <a:effectLst/>
      </p:bgPr>
    </p:bg>
    <p:spTree>
      <p:nvGrpSpPr>
        <p:cNvPr id="1" name="Shape 102"/>
        <p:cNvGrpSpPr/>
        <p:nvPr/>
      </p:nvGrpSpPr>
      <p:grpSpPr>
        <a:xfrm>
          <a:off x="0" y="0"/>
          <a:ext cx="0" cy="0"/>
          <a:chOff x="0" y="0"/>
          <a:chExt cx="0" cy="0"/>
        </a:xfrm>
      </p:grpSpPr>
      <p:sp>
        <p:nvSpPr>
          <p:cNvPr id="103" name="Google Shape;103;p12"/>
          <p:cNvSpPr/>
          <p:nvPr/>
        </p:nvSpPr>
        <p:spPr>
          <a:xfrm>
            <a:off x="0" y="0"/>
            <a:ext cx="66447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12"/>
          <p:cNvPicPr preferRelativeResize="0"/>
          <p:nvPr/>
        </p:nvPicPr>
        <p:blipFill>
          <a:blip r:embed="rId2"/>
          <a:srcRect/>
          <a:stretch/>
        </p:blipFill>
        <p:spPr>
          <a:xfrm>
            <a:off x="6358000" y="1560592"/>
            <a:ext cx="2577550" cy="3582901"/>
          </a:xfrm>
          <a:prstGeom prst="rect">
            <a:avLst/>
          </a:prstGeom>
          <a:noFill/>
          <a:ln>
            <a:noFill/>
          </a:ln>
        </p:spPr>
      </p:pic>
      <p:sp>
        <p:nvSpPr>
          <p:cNvPr id="105" name="Google Shape;105;p12"/>
          <p:cNvSpPr/>
          <p:nvPr/>
        </p:nvSpPr>
        <p:spPr>
          <a:xfrm>
            <a:off x="7233870" y="290750"/>
            <a:ext cx="393600" cy="3936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2"/>
          <p:cNvSpPr/>
          <p:nvPr/>
        </p:nvSpPr>
        <p:spPr>
          <a:xfrm>
            <a:off x="6235192" y="126538"/>
            <a:ext cx="900000" cy="900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2"/>
          <p:cNvSpPr txBox="1">
            <a:spLocks noGrp="1"/>
          </p:cNvSpPr>
          <p:nvPr>
            <p:ph type="title"/>
          </p:nvPr>
        </p:nvSpPr>
        <p:spPr>
          <a:xfrm>
            <a:off x="540013" y="540000"/>
            <a:ext cx="5556000" cy="900000"/>
          </a:xfrm>
          <a:prstGeom prst="rect">
            <a:avLst/>
          </a:prstGeom>
        </p:spPr>
        <p:txBody>
          <a:bodyPr spcFirstLastPara="1" wrap="square" lIns="0" tIns="0" rIns="0" bIns="0" anchor="ctr"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a:p>
        </p:txBody>
      </p:sp>
      <p:sp>
        <p:nvSpPr>
          <p:cNvPr id="108" name="Google Shape;108;p12"/>
          <p:cNvSpPr txBox="1">
            <a:spLocks noGrp="1"/>
          </p:cNvSpPr>
          <p:nvPr>
            <p:ph type="body" idx="1"/>
          </p:nvPr>
        </p:nvSpPr>
        <p:spPr>
          <a:xfrm>
            <a:off x="539850" y="1484100"/>
            <a:ext cx="5556000" cy="3119400"/>
          </a:xfrm>
          <a:prstGeom prst="rect">
            <a:avLst/>
          </a:prstGeom>
        </p:spPr>
        <p:txBody>
          <a:bodyPr spcFirstLastPara="1" wrap="square" lIns="0" tIns="0" rIns="0" bIns="0" anchor="t" anchorCtr="0">
            <a:noAutofit/>
          </a:bodyPr>
          <a:lstStyle>
            <a:lvl1pPr marL="419100" lvl="0" indent="-285750"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109" name="Google Shape;109;p12"/>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2"/>
          <p:cNvSpPr/>
          <p:nvPr/>
        </p:nvSpPr>
        <p:spPr>
          <a:xfrm>
            <a:off x="167550" y="38618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2"/>
          <p:cNvSpPr/>
          <p:nvPr/>
        </p:nvSpPr>
        <p:spPr>
          <a:xfrm>
            <a:off x="6096098" y="-135350"/>
            <a:ext cx="261900" cy="26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2"/>
          <p:cNvSpPr/>
          <p:nvPr/>
        </p:nvSpPr>
        <p:spPr>
          <a:xfrm>
            <a:off x="167550" y="3689175"/>
            <a:ext cx="95700" cy="9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2"/>
          <p:cNvSpPr/>
          <p:nvPr/>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2"/>
          <p:cNvSpPr/>
          <p:nvPr/>
        </p:nvSpPr>
        <p:spPr>
          <a:xfrm>
            <a:off x="263250" y="3487550"/>
            <a:ext cx="36000" cy="3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2"/>
          <p:cNvSpPr txBox="1"/>
          <p:nvPr/>
        </p:nvSpPr>
        <p:spPr>
          <a:xfrm rot="652185">
            <a:off x="6879224" y="603122"/>
            <a:ext cx="2098348" cy="1156256"/>
          </a:xfrm>
          <a:prstGeom prst="rect">
            <a:avLst/>
          </a:prstGeom>
          <a:noFill/>
          <a:ln>
            <a:noFill/>
          </a:ln>
        </p:spPr>
        <p:txBody>
          <a:bodyPr spcFirstLastPara="1" wrap="square" lIns="91425" tIns="91425" rIns="91425" bIns="91425" anchor="t" anchorCtr="0">
            <a:noAutofit/>
          </a:bodyPr>
          <a:lstStyle/>
          <a:p>
            <a:pPr marL="0" lvl="0" indent="0" algn="ctr" rtl="1">
              <a:spcBef>
                <a:spcPts val="0"/>
              </a:spcBef>
              <a:spcAft>
                <a:spcPts val="0"/>
              </a:spcAft>
              <a:buNone/>
            </a:pPr>
            <a:r>
              <a:rPr lang="iw" sz="3000" b="1" dirty="0">
                <a:solidFill>
                  <a:schemeClr val="dk1"/>
                </a:solidFill>
                <a:latin typeface="Arimo"/>
                <a:ea typeface="Arimo"/>
                <a:cs typeface="+mj-cs"/>
                <a:sym typeface="Arimo"/>
              </a:rPr>
              <a:t>יאללה לעבודה</a:t>
            </a:r>
            <a:endParaRPr sz="3000" b="1" dirty="0">
              <a:solidFill>
                <a:schemeClr val="dk1"/>
              </a:solidFill>
              <a:latin typeface="Arimo"/>
              <a:ea typeface="Arimo"/>
              <a:cs typeface="+mj-cs"/>
              <a:sym typeface="Arimo"/>
            </a:endParaRPr>
          </a:p>
        </p:txBody>
      </p:sp>
      <p:pic>
        <p:nvPicPr>
          <p:cNvPr id="116" name="Google Shape;116;p12"/>
          <p:cNvPicPr preferRelativeResize="0"/>
          <p:nvPr/>
        </p:nvPicPr>
        <p:blipFill>
          <a:blip r:embed="rId3">
            <a:alphaModFix/>
          </a:blip>
          <a:stretch>
            <a:fillRect/>
          </a:stretch>
        </p:blipFill>
        <p:spPr>
          <a:xfrm>
            <a:off x="6453850" y="4042475"/>
            <a:ext cx="462700" cy="1122050"/>
          </a:xfrm>
          <a:prstGeom prst="rect">
            <a:avLst/>
          </a:prstGeom>
          <a:noFill/>
          <a:ln>
            <a:noFill/>
          </a:ln>
        </p:spPr>
      </p:pic>
      <p:grpSp>
        <p:nvGrpSpPr>
          <p:cNvPr id="18" name="קבוצה 17">
            <a:extLst>
              <a:ext uri="{FF2B5EF4-FFF2-40B4-BE49-F238E27FC236}">
                <a16:creationId xmlns:a16="http://schemas.microsoft.com/office/drawing/2014/main" id="{D43902DB-190A-4517-A598-3C0263A64075}"/>
              </a:ext>
            </a:extLst>
          </p:cNvPr>
          <p:cNvGrpSpPr/>
          <p:nvPr userDrawn="1"/>
        </p:nvGrpSpPr>
        <p:grpSpPr>
          <a:xfrm>
            <a:off x="6345042" y="178789"/>
            <a:ext cx="871167" cy="722422"/>
            <a:chOff x="6633830" y="3268015"/>
            <a:chExt cx="871167" cy="722422"/>
          </a:xfrm>
        </p:grpSpPr>
        <p:grpSp>
          <p:nvGrpSpPr>
            <p:cNvPr id="19" name="גרפיקה 376">
              <a:extLst>
                <a:ext uri="{FF2B5EF4-FFF2-40B4-BE49-F238E27FC236}">
                  <a16:creationId xmlns:a16="http://schemas.microsoft.com/office/drawing/2014/main" id="{CF486D2C-E9EF-4276-B85A-12C623B234EB}"/>
                </a:ext>
              </a:extLst>
            </p:cNvPr>
            <p:cNvGrpSpPr/>
            <p:nvPr/>
          </p:nvGrpSpPr>
          <p:grpSpPr>
            <a:xfrm>
              <a:off x="6720642" y="3268015"/>
              <a:ext cx="784355" cy="313328"/>
              <a:chOff x="6720642" y="3268015"/>
              <a:chExt cx="784355" cy="313328"/>
            </a:xfrm>
          </p:grpSpPr>
          <p:sp>
            <p:nvSpPr>
              <p:cNvPr id="29" name="גרפיקה 376">
                <a:extLst>
                  <a:ext uri="{FF2B5EF4-FFF2-40B4-BE49-F238E27FC236}">
                    <a16:creationId xmlns:a16="http://schemas.microsoft.com/office/drawing/2014/main" id="{DEE58A35-7E5F-42F0-93E0-E10CBA1F4127}"/>
                  </a:ext>
                </a:extLst>
              </p:cNvPr>
              <p:cNvSpPr/>
              <p:nvPr/>
            </p:nvSpPr>
            <p:spPr>
              <a:xfrm>
                <a:off x="6786063" y="3268015"/>
                <a:ext cx="46827" cy="46827"/>
              </a:xfrm>
              <a:custGeom>
                <a:avLst/>
                <a:gdLst>
                  <a:gd name="connsiteX0" fmla="*/ 46827 w 46827"/>
                  <a:gd name="connsiteY0" fmla="*/ 23414 h 46827"/>
                  <a:gd name="connsiteX1" fmla="*/ 23414 w 46827"/>
                  <a:gd name="connsiteY1" fmla="*/ 46827 h 46827"/>
                  <a:gd name="connsiteX2" fmla="*/ 0 w 46827"/>
                  <a:gd name="connsiteY2" fmla="*/ 23414 h 46827"/>
                  <a:gd name="connsiteX3" fmla="*/ 23414 w 46827"/>
                  <a:gd name="connsiteY3" fmla="*/ 0 h 46827"/>
                  <a:gd name="connsiteX4" fmla="*/ 46827 w 46827"/>
                  <a:gd name="connsiteY4" fmla="*/ 23414 h 46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27" h="46827">
                    <a:moveTo>
                      <a:pt x="46827" y="23414"/>
                    </a:moveTo>
                    <a:cubicBezTo>
                      <a:pt x="46827" y="36345"/>
                      <a:pt x="36345" y="46827"/>
                      <a:pt x="23414" y="46827"/>
                    </a:cubicBezTo>
                    <a:cubicBezTo>
                      <a:pt x="10483" y="46827"/>
                      <a:pt x="0" y="36345"/>
                      <a:pt x="0" y="23414"/>
                    </a:cubicBezTo>
                    <a:cubicBezTo>
                      <a:pt x="0" y="10483"/>
                      <a:pt x="10483" y="0"/>
                      <a:pt x="23414" y="0"/>
                    </a:cubicBezTo>
                    <a:cubicBezTo>
                      <a:pt x="36345" y="0"/>
                      <a:pt x="46827" y="10483"/>
                      <a:pt x="46827" y="23414"/>
                    </a:cubicBezTo>
                    <a:close/>
                  </a:path>
                </a:pathLst>
              </a:custGeom>
              <a:solidFill>
                <a:schemeClr val="bg1"/>
              </a:solidFill>
              <a:ln w="6867" cap="flat">
                <a:noFill/>
                <a:prstDash val="solid"/>
                <a:miter/>
              </a:ln>
            </p:spPr>
            <p:txBody>
              <a:bodyPr rtlCol="0" anchor="ctr"/>
              <a:lstStyle/>
              <a:p>
                <a:endParaRPr lang="en-IL"/>
              </a:p>
            </p:txBody>
          </p:sp>
          <p:sp>
            <p:nvSpPr>
              <p:cNvPr id="30" name="גרפיקה 376">
                <a:extLst>
                  <a:ext uri="{FF2B5EF4-FFF2-40B4-BE49-F238E27FC236}">
                    <a16:creationId xmlns:a16="http://schemas.microsoft.com/office/drawing/2014/main" id="{6BB6ACB2-8677-4A37-AE2B-5DC4C497B4E0}"/>
                  </a:ext>
                </a:extLst>
              </p:cNvPr>
              <p:cNvSpPr/>
              <p:nvPr/>
            </p:nvSpPr>
            <p:spPr>
              <a:xfrm>
                <a:off x="7348407" y="3490444"/>
                <a:ext cx="28922" cy="28922"/>
              </a:xfrm>
              <a:custGeom>
                <a:avLst/>
                <a:gdLst>
                  <a:gd name="connsiteX0" fmla="*/ 28923 w 28922"/>
                  <a:gd name="connsiteY0" fmla="*/ 14461 h 28922"/>
                  <a:gd name="connsiteX1" fmla="*/ 14461 w 28922"/>
                  <a:gd name="connsiteY1" fmla="*/ 28923 h 28922"/>
                  <a:gd name="connsiteX2" fmla="*/ 0 w 28922"/>
                  <a:gd name="connsiteY2" fmla="*/ 14461 h 28922"/>
                  <a:gd name="connsiteX3" fmla="*/ 14461 w 28922"/>
                  <a:gd name="connsiteY3" fmla="*/ 0 h 28922"/>
                  <a:gd name="connsiteX4" fmla="*/ 28923 w 28922"/>
                  <a:gd name="connsiteY4" fmla="*/ 14461 h 28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22" h="28922">
                    <a:moveTo>
                      <a:pt x="28923" y="14461"/>
                    </a:moveTo>
                    <a:cubicBezTo>
                      <a:pt x="28923" y="22448"/>
                      <a:pt x="22448" y="28923"/>
                      <a:pt x="14461" y="28923"/>
                    </a:cubicBezTo>
                    <a:cubicBezTo>
                      <a:pt x="6475" y="28923"/>
                      <a:pt x="0" y="22448"/>
                      <a:pt x="0" y="14461"/>
                    </a:cubicBezTo>
                    <a:cubicBezTo>
                      <a:pt x="0" y="6475"/>
                      <a:pt x="6475" y="0"/>
                      <a:pt x="14461" y="0"/>
                    </a:cubicBezTo>
                    <a:cubicBezTo>
                      <a:pt x="22448" y="0"/>
                      <a:pt x="28923" y="6475"/>
                      <a:pt x="28923" y="14461"/>
                    </a:cubicBezTo>
                    <a:close/>
                  </a:path>
                </a:pathLst>
              </a:custGeom>
              <a:solidFill>
                <a:schemeClr val="bg1"/>
              </a:solidFill>
              <a:ln w="6867" cap="flat">
                <a:noFill/>
                <a:prstDash val="solid"/>
                <a:miter/>
              </a:ln>
            </p:spPr>
            <p:txBody>
              <a:bodyPr rtlCol="0" anchor="ctr"/>
              <a:lstStyle/>
              <a:p>
                <a:endParaRPr lang="en-IL"/>
              </a:p>
            </p:txBody>
          </p:sp>
          <p:sp>
            <p:nvSpPr>
              <p:cNvPr id="31" name="גרפיקה 376">
                <a:extLst>
                  <a:ext uri="{FF2B5EF4-FFF2-40B4-BE49-F238E27FC236}">
                    <a16:creationId xmlns:a16="http://schemas.microsoft.com/office/drawing/2014/main" id="{14174344-5463-494D-A0D3-6E577F7F4DB4}"/>
                  </a:ext>
                </a:extLst>
              </p:cNvPr>
              <p:cNvSpPr/>
              <p:nvPr/>
            </p:nvSpPr>
            <p:spPr>
              <a:xfrm>
                <a:off x="6720642" y="3326549"/>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2"/>
              </a:solidFill>
              <a:ln w="6867" cap="flat">
                <a:noFill/>
                <a:prstDash val="solid"/>
                <a:miter/>
              </a:ln>
            </p:spPr>
            <p:txBody>
              <a:bodyPr rtlCol="0" anchor="ctr"/>
              <a:lstStyle/>
              <a:p>
                <a:endParaRPr lang="en-IL"/>
              </a:p>
            </p:txBody>
          </p:sp>
          <p:sp>
            <p:nvSpPr>
              <p:cNvPr id="32" name="גרפיקה 376">
                <a:extLst>
                  <a:ext uri="{FF2B5EF4-FFF2-40B4-BE49-F238E27FC236}">
                    <a16:creationId xmlns:a16="http://schemas.microsoft.com/office/drawing/2014/main" id="{A5627AB1-2045-4E8F-A5DB-8241F42A9E60}"/>
                  </a:ext>
                </a:extLst>
              </p:cNvPr>
              <p:cNvSpPr/>
              <p:nvPr/>
            </p:nvSpPr>
            <p:spPr>
              <a:xfrm>
                <a:off x="7403079" y="3433287"/>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2"/>
                      <a:pt x="18172" y="23414"/>
                      <a:pt x="11707" y="23414"/>
                    </a:cubicBezTo>
                    <a:cubicBezTo>
                      <a:pt x="5241" y="23414"/>
                      <a:pt x="0" y="18172"/>
                      <a:pt x="0" y="11707"/>
                    </a:cubicBezTo>
                    <a:cubicBezTo>
                      <a:pt x="0" y="5241"/>
                      <a:pt x="5241" y="0"/>
                      <a:pt x="11707" y="0"/>
                    </a:cubicBezTo>
                    <a:cubicBezTo>
                      <a:pt x="18172" y="0"/>
                      <a:pt x="23414" y="5241"/>
                      <a:pt x="23414" y="11707"/>
                    </a:cubicBezTo>
                    <a:close/>
                  </a:path>
                </a:pathLst>
              </a:custGeom>
              <a:solidFill>
                <a:schemeClr val="accent3"/>
              </a:solidFill>
              <a:ln w="6867" cap="flat">
                <a:noFill/>
                <a:prstDash val="solid"/>
                <a:miter/>
              </a:ln>
            </p:spPr>
            <p:txBody>
              <a:bodyPr rtlCol="0" anchor="ctr"/>
              <a:lstStyle/>
              <a:p>
                <a:endParaRPr lang="en-IL"/>
              </a:p>
            </p:txBody>
          </p:sp>
          <p:sp>
            <p:nvSpPr>
              <p:cNvPr id="33" name="גרפיקה 376">
                <a:extLst>
                  <a:ext uri="{FF2B5EF4-FFF2-40B4-BE49-F238E27FC236}">
                    <a16:creationId xmlns:a16="http://schemas.microsoft.com/office/drawing/2014/main" id="{8214D326-0C63-4016-BC59-E00CDF235895}"/>
                  </a:ext>
                </a:extLst>
              </p:cNvPr>
              <p:cNvSpPr/>
              <p:nvPr/>
            </p:nvSpPr>
            <p:spPr>
              <a:xfrm>
                <a:off x="7447152" y="3523498"/>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1"/>
              </a:solidFill>
              <a:ln w="6867" cap="flat">
                <a:noFill/>
                <a:prstDash val="solid"/>
                <a:miter/>
              </a:ln>
            </p:spPr>
            <p:txBody>
              <a:bodyPr rtlCol="0" anchor="ctr"/>
              <a:lstStyle/>
              <a:p>
                <a:endParaRPr lang="en-IL"/>
              </a:p>
            </p:txBody>
          </p:sp>
        </p:grpSp>
        <p:grpSp>
          <p:nvGrpSpPr>
            <p:cNvPr id="20" name="גרפיקה 376">
              <a:extLst>
                <a:ext uri="{FF2B5EF4-FFF2-40B4-BE49-F238E27FC236}">
                  <a16:creationId xmlns:a16="http://schemas.microsoft.com/office/drawing/2014/main" id="{571A02DC-5B93-4A9E-816C-B0021E83CF8D}"/>
                </a:ext>
              </a:extLst>
            </p:cNvPr>
            <p:cNvGrpSpPr/>
            <p:nvPr/>
          </p:nvGrpSpPr>
          <p:grpSpPr>
            <a:xfrm>
              <a:off x="6633830" y="3359558"/>
              <a:ext cx="720604" cy="630879"/>
              <a:chOff x="6633830" y="3359558"/>
              <a:chExt cx="720604" cy="630879"/>
            </a:xfrm>
          </p:grpSpPr>
          <p:sp>
            <p:nvSpPr>
              <p:cNvPr id="21" name="גרפיקה 376">
                <a:extLst>
                  <a:ext uri="{FF2B5EF4-FFF2-40B4-BE49-F238E27FC236}">
                    <a16:creationId xmlns:a16="http://schemas.microsoft.com/office/drawing/2014/main" id="{47959BC8-0121-4D4E-811E-8ADF1880606D}"/>
                  </a:ext>
                </a:extLst>
              </p:cNvPr>
              <p:cNvSpPr/>
              <p:nvPr/>
            </p:nvSpPr>
            <p:spPr>
              <a:xfrm>
                <a:off x="6633830" y="3359558"/>
                <a:ext cx="720604" cy="630879"/>
              </a:xfrm>
              <a:custGeom>
                <a:avLst/>
                <a:gdLst>
                  <a:gd name="connsiteX0" fmla="*/ 665955 w 720604"/>
                  <a:gd name="connsiteY0" fmla="*/ 524096 h 630879"/>
                  <a:gd name="connsiteX1" fmla="*/ 164628 w 720604"/>
                  <a:gd name="connsiteY1" fmla="*/ 629457 h 630879"/>
                  <a:gd name="connsiteX2" fmla="*/ 83369 w 720604"/>
                  <a:gd name="connsiteY2" fmla="*/ 576433 h 630879"/>
                  <a:gd name="connsiteX3" fmla="*/ 1422 w 720604"/>
                  <a:gd name="connsiteY3" fmla="*/ 188042 h 630879"/>
                  <a:gd name="connsiteX4" fmla="*/ 54447 w 720604"/>
                  <a:gd name="connsiteY4" fmla="*/ 106783 h 630879"/>
                  <a:gd name="connsiteX5" fmla="*/ 555773 w 720604"/>
                  <a:gd name="connsiteY5" fmla="*/ 1422 h 630879"/>
                  <a:gd name="connsiteX6" fmla="*/ 637032 w 720604"/>
                  <a:gd name="connsiteY6" fmla="*/ 54447 h 630879"/>
                  <a:gd name="connsiteX7" fmla="*/ 718979 w 720604"/>
                  <a:gd name="connsiteY7" fmla="*/ 442837 h 630879"/>
                  <a:gd name="connsiteX8" fmla="*/ 665955 w 720604"/>
                  <a:gd name="connsiteY8" fmla="*/ 524096 h 63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604" h="630879">
                    <a:moveTo>
                      <a:pt x="665955" y="524096"/>
                    </a:moveTo>
                    <a:lnTo>
                      <a:pt x="164628" y="629457"/>
                    </a:lnTo>
                    <a:cubicBezTo>
                      <a:pt x="127442" y="637033"/>
                      <a:pt x="90944" y="613619"/>
                      <a:pt x="83369" y="576433"/>
                    </a:cubicBezTo>
                    <a:lnTo>
                      <a:pt x="1422" y="188042"/>
                    </a:lnTo>
                    <a:cubicBezTo>
                      <a:pt x="-6153" y="150856"/>
                      <a:pt x="17261" y="114358"/>
                      <a:pt x="54447" y="106783"/>
                    </a:cubicBezTo>
                    <a:lnTo>
                      <a:pt x="555773" y="1422"/>
                    </a:lnTo>
                    <a:cubicBezTo>
                      <a:pt x="592959" y="-6153"/>
                      <a:pt x="629457" y="17261"/>
                      <a:pt x="637032" y="54447"/>
                    </a:cubicBezTo>
                    <a:lnTo>
                      <a:pt x="718979" y="442837"/>
                    </a:lnTo>
                    <a:cubicBezTo>
                      <a:pt x="727243" y="479335"/>
                      <a:pt x="703141" y="516521"/>
                      <a:pt x="665955" y="524096"/>
                    </a:cubicBezTo>
                    <a:close/>
                  </a:path>
                </a:pathLst>
              </a:custGeom>
              <a:solidFill>
                <a:schemeClr val="bg1"/>
              </a:solidFill>
              <a:ln w="27467" cap="flat">
                <a:solidFill>
                  <a:schemeClr val="bg2"/>
                </a:solidFill>
                <a:prstDash val="solid"/>
                <a:miter/>
              </a:ln>
            </p:spPr>
            <p:txBody>
              <a:bodyPr rtlCol="0" anchor="ctr"/>
              <a:lstStyle/>
              <a:p>
                <a:endParaRPr lang="en-IL"/>
              </a:p>
            </p:txBody>
          </p:sp>
          <p:sp>
            <p:nvSpPr>
              <p:cNvPr id="22" name="גרפיקה 376">
                <a:extLst>
                  <a:ext uri="{FF2B5EF4-FFF2-40B4-BE49-F238E27FC236}">
                    <a16:creationId xmlns:a16="http://schemas.microsoft.com/office/drawing/2014/main" id="{385CAAE8-1BA3-4067-B071-02712E256FE8}"/>
                  </a:ext>
                </a:extLst>
              </p:cNvPr>
              <p:cNvSpPr/>
              <p:nvPr/>
            </p:nvSpPr>
            <p:spPr>
              <a:xfrm>
                <a:off x="6765403" y="368463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23" name="גרפיקה 376">
                <a:extLst>
                  <a:ext uri="{FF2B5EF4-FFF2-40B4-BE49-F238E27FC236}">
                    <a16:creationId xmlns:a16="http://schemas.microsoft.com/office/drawing/2014/main" id="{2841C949-20D8-4544-A927-FBA5EE9604BB}"/>
                  </a:ext>
                </a:extLst>
              </p:cNvPr>
              <p:cNvSpPr/>
              <p:nvPr/>
            </p:nvSpPr>
            <p:spPr>
              <a:xfrm>
                <a:off x="7150350" y="3603380"/>
                <a:ext cx="46827" cy="10329"/>
              </a:xfrm>
              <a:custGeom>
                <a:avLst/>
                <a:gdLst>
                  <a:gd name="connsiteX0" fmla="*/ 0 w 46827"/>
                  <a:gd name="connsiteY0" fmla="*/ 10330 h 10329"/>
                  <a:gd name="connsiteX1" fmla="*/ 46827 w 46827"/>
                  <a:gd name="connsiteY1" fmla="*/ 0 h 10329"/>
                </a:gdLst>
                <a:ahLst/>
                <a:cxnLst>
                  <a:cxn ang="0">
                    <a:pos x="connsiteX0" y="connsiteY0"/>
                  </a:cxn>
                  <a:cxn ang="0">
                    <a:pos x="connsiteX1" y="connsiteY1"/>
                  </a:cxn>
                </a:cxnLst>
                <a:rect l="l" t="t" r="r" b="b"/>
                <a:pathLst>
                  <a:path w="46827" h="10329">
                    <a:moveTo>
                      <a:pt x="0" y="10330"/>
                    </a:moveTo>
                    <a:lnTo>
                      <a:pt x="46827" y="0"/>
                    </a:lnTo>
                  </a:path>
                </a:pathLst>
              </a:custGeom>
              <a:ln w="68303" cap="rnd">
                <a:solidFill>
                  <a:schemeClr val="accent1"/>
                </a:solidFill>
                <a:prstDash val="solid"/>
                <a:miter/>
              </a:ln>
            </p:spPr>
            <p:txBody>
              <a:bodyPr rtlCol="0" anchor="ctr"/>
              <a:lstStyle/>
              <a:p>
                <a:endParaRPr lang="en-IL"/>
              </a:p>
            </p:txBody>
          </p:sp>
          <p:sp>
            <p:nvSpPr>
              <p:cNvPr id="24" name="גרפיקה 376">
                <a:extLst>
                  <a:ext uri="{FF2B5EF4-FFF2-40B4-BE49-F238E27FC236}">
                    <a16:creationId xmlns:a16="http://schemas.microsoft.com/office/drawing/2014/main" id="{70406146-61C8-4446-B86F-C58DF036A8F0}"/>
                  </a:ext>
                </a:extLst>
              </p:cNvPr>
              <p:cNvSpPr/>
              <p:nvPr/>
            </p:nvSpPr>
            <p:spPr>
              <a:xfrm>
                <a:off x="6850794" y="385610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25" name="גרפיקה 376">
                <a:extLst>
                  <a:ext uri="{FF2B5EF4-FFF2-40B4-BE49-F238E27FC236}">
                    <a16:creationId xmlns:a16="http://schemas.microsoft.com/office/drawing/2014/main" id="{DF194F7F-933C-48A6-9A60-21D0644F550E}"/>
                  </a:ext>
                </a:extLst>
              </p:cNvPr>
              <p:cNvSpPr/>
              <p:nvPr/>
            </p:nvSpPr>
            <p:spPr>
              <a:xfrm>
                <a:off x="6901753" y="3632303"/>
                <a:ext cx="159763" cy="33743"/>
              </a:xfrm>
              <a:custGeom>
                <a:avLst/>
                <a:gdLst>
                  <a:gd name="connsiteX0" fmla="*/ 0 w 159763"/>
                  <a:gd name="connsiteY0" fmla="*/ 33743 h 33743"/>
                  <a:gd name="connsiteX1" fmla="*/ 159763 w 159763"/>
                  <a:gd name="connsiteY1" fmla="*/ 0 h 33743"/>
                </a:gdLst>
                <a:ahLst/>
                <a:cxnLst>
                  <a:cxn ang="0">
                    <a:pos x="connsiteX0" y="connsiteY0"/>
                  </a:cxn>
                  <a:cxn ang="0">
                    <a:pos x="connsiteX1" y="connsiteY1"/>
                  </a:cxn>
                </a:cxnLst>
                <a:rect l="l" t="t" r="r" b="b"/>
                <a:pathLst>
                  <a:path w="159763" h="33743">
                    <a:moveTo>
                      <a:pt x="0" y="33743"/>
                    </a:moveTo>
                    <a:lnTo>
                      <a:pt x="159763" y="0"/>
                    </a:lnTo>
                  </a:path>
                </a:pathLst>
              </a:custGeom>
              <a:ln w="68303" cap="rnd">
                <a:solidFill>
                  <a:schemeClr val="accent1"/>
                </a:solidFill>
                <a:prstDash val="solid"/>
                <a:miter/>
              </a:ln>
            </p:spPr>
            <p:txBody>
              <a:bodyPr rtlCol="0" anchor="ctr"/>
              <a:lstStyle/>
              <a:p>
                <a:endParaRPr lang="en-IL"/>
              </a:p>
            </p:txBody>
          </p:sp>
          <p:sp>
            <p:nvSpPr>
              <p:cNvPr id="26" name="גרפיקה 376">
                <a:extLst>
                  <a:ext uri="{FF2B5EF4-FFF2-40B4-BE49-F238E27FC236}">
                    <a16:creationId xmlns:a16="http://schemas.microsoft.com/office/drawing/2014/main" id="{C4B5DCBF-7139-4C7B-8B15-9F78C3DC7D37}"/>
                  </a:ext>
                </a:extLst>
              </p:cNvPr>
              <p:cNvSpPr/>
              <p:nvPr/>
            </p:nvSpPr>
            <p:spPr>
              <a:xfrm>
                <a:off x="6980946" y="3805150"/>
                <a:ext cx="159763" cy="33054"/>
              </a:xfrm>
              <a:custGeom>
                <a:avLst/>
                <a:gdLst>
                  <a:gd name="connsiteX0" fmla="*/ 0 w 159763"/>
                  <a:gd name="connsiteY0" fmla="*/ 33055 h 33054"/>
                  <a:gd name="connsiteX1" fmla="*/ 159763 w 159763"/>
                  <a:gd name="connsiteY1" fmla="*/ 0 h 33054"/>
                </a:gdLst>
                <a:ahLst/>
                <a:cxnLst>
                  <a:cxn ang="0">
                    <a:pos x="connsiteX0" y="connsiteY0"/>
                  </a:cxn>
                  <a:cxn ang="0">
                    <a:pos x="connsiteX1" y="connsiteY1"/>
                  </a:cxn>
                </a:cxnLst>
                <a:rect l="l" t="t" r="r" b="b"/>
                <a:pathLst>
                  <a:path w="159763" h="33054">
                    <a:moveTo>
                      <a:pt x="0" y="33055"/>
                    </a:moveTo>
                    <a:lnTo>
                      <a:pt x="159763" y="0"/>
                    </a:lnTo>
                  </a:path>
                </a:pathLst>
              </a:custGeom>
              <a:ln w="68303" cap="rnd">
                <a:solidFill>
                  <a:schemeClr val="accent1"/>
                </a:solidFill>
                <a:prstDash val="solid"/>
                <a:miter/>
              </a:ln>
            </p:spPr>
            <p:txBody>
              <a:bodyPr rtlCol="0" anchor="ctr"/>
              <a:lstStyle/>
              <a:p>
                <a:endParaRPr lang="en-IL"/>
              </a:p>
            </p:txBody>
          </p:sp>
          <p:sp>
            <p:nvSpPr>
              <p:cNvPr id="27" name="גרפיקה 376">
                <a:extLst>
                  <a:ext uri="{FF2B5EF4-FFF2-40B4-BE49-F238E27FC236}">
                    <a16:creationId xmlns:a16="http://schemas.microsoft.com/office/drawing/2014/main" id="{C6BB86B5-ECE5-4C67-8B3B-18938BFECA20}"/>
                  </a:ext>
                </a:extLst>
              </p:cNvPr>
              <p:cNvSpPr/>
              <p:nvPr/>
            </p:nvSpPr>
            <p:spPr>
              <a:xfrm>
                <a:off x="6832201" y="3725268"/>
                <a:ext cx="236201" cy="50270"/>
              </a:xfrm>
              <a:custGeom>
                <a:avLst/>
                <a:gdLst>
                  <a:gd name="connsiteX0" fmla="*/ 0 w 236201"/>
                  <a:gd name="connsiteY0" fmla="*/ 50270 h 50270"/>
                  <a:gd name="connsiteX1" fmla="*/ 236202 w 236201"/>
                  <a:gd name="connsiteY1" fmla="*/ 0 h 50270"/>
                </a:gdLst>
                <a:ahLst/>
                <a:cxnLst>
                  <a:cxn ang="0">
                    <a:pos x="connsiteX0" y="connsiteY0"/>
                  </a:cxn>
                  <a:cxn ang="0">
                    <a:pos x="connsiteX1" y="connsiteY1"/>
                  </a:cxn>
                </a:cxnLst>
                <a:rect l="l" t="t" r="r" b="b"/>
                <a:pathLst>
                  <a:path w="236201" h="50270">
                    <a:moveTo>
                      <a:pt x="0" y="50270"/>
                    </a:moveTo>
                    <a:lnTo>
                      <a:pt x="236202" y="0"/>
                    </a:lnTo>
                  </a:path>
                </a:pathLst>
              </a:custGeom>
              <a:ln w="68303" cap="rnd">
                <a:solidFill>
                  <a:schemeClr val="bg2"/>
                </a:solidFill>
                <a:prstDash val="solid"/>
                <a:miter/>
              </a:ln>
            </p:spPr>
            <p:txBody>
              <a:bodyPr rtlCol="0" anchor="ctr"/>
              <a:lstStyle/>
              <a:p>
                <a:endParaRPr lang="en-IL"/>
              </a:p>
            </p:txBody>
          </p:sp>
          <p:sp>
            <p:nvSpPr>
              <p:cNvPr id="28" name="גרפיקה 376">
                <a:extLst>
                  <a:ext uri="{FF2B5EF4-FFF2-40B4-BE49-F238E27FC236}">
                    <a16:creationId xmlns:a16="http://schemas.microsoft.com/office/drawing/2014/main" id="{66534DD6-B5A3-43AC-A0A9-87169F33127E}"/>
                  </a:ext>
                </a:extLst>
              </p:cNvPr>
              <p:cNvSpPr/>
              <p:nvPr/>
            </p:nvSpPr>
            <p:spPr>
              <a:xfrm>
                <a:off x="6636317" y="3360669"/>
                <a:ext cx="647628" cy="244088"/>
              </a:xfrm>
              <a:custGeom>
                <a:avLst/>
                <a:gdLst>
                  <a:gd name="connsiteX0" fmla="*/ 647628 w 647628"/>
                  <a:gd name="connsiteY0" fmla="*/ 110493 h 244088"/>
                  <a:gd name="connsiteX1" fmla="*/ 11329 w 647628"/>
                  <a:gd name="connsiteY1" fmla="*/ 244088 h 244088"/>
                  <a:gd name="connsiteX2" fmla="*/ 1689 w 647628"/>
                  <a:gd name="connsiteY2" fmla="*/ 196572 h 244088"/>
                  <a:gd name="connsiteX3" fmla="*/ 62977 w 647628"/>
                  <a:gd name="connsiteY3" fmla="*/ 102918 h 244088"/>
                  <a:gd name="connsiteX4" fmla="*/ 544333 w 647628"/>
                  <a:gd name="connsiteY4" fmla="*/ 1689 h 244088"/>
                  <a:gd name="connsiteX5" fmla="*/ 637987 w 647628"/>
                  <a:gd name="connsiteY5" fmla="*/ 62977 h 244088"/>
                  <a:gd name="connsiteX6" fmla="*/ 647628 w 647628"/>
                  <a:gd name="connsiteY6" fmla="*/ 110493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628" h="244088">
                    <a:moveTo>
                      <a:pt x="647628" y="110493"/>
                    </a:moveTo>
                    <a:lnTo>
                      <a:pt x="11329" y="244088"/>
                    </a:lnTo>
                    <a:lnTo>
                      <a:pt x="1689" y="196572"/>
                    </a:lnTo>
                    <a:cubicBezTo>
                      <a:pt x="-7264" y="153877"/>
                      <a:pt x="20282" y="111870"/>
                      <a:pt x="62977" y="102918"/>
                    </a:cubicBezTo>
                    <a:lnTo>
                      <a:pt x="544333" y="1689"/>
                    </a:lnTo>
                    <a:cubicBezTo>
                      <a:pt x="587028" y="-7264"/>
                      <a:pt x="629035" y="20282"/>
                      <a:pt x="637987" y="62977"/>
                    </a:cubicBezTo>
                    <a:lnTo>
                      <a:pt x="647628" y="110493"/>
                    </a:lnTo>
                    <a:close/>
                  </a:path>
                </a:pathLst>
              </a:custGeom>
              <a:solidFill>
                <a:schemeClr val="bg2"/>
              </a:solidFill>
              <a:ln w="27467" cap="flat">
                <a:solidFill>
                  <a:schemeClr val="bg2"/>
                </a:solidFill>
                <a:prstDash val="solid"/>
                <a:miter/>
              </a:ln>
            </p:spPr>
            <p:txBody>
              <a:bodyPr rtlCol="0" anchor="ctr"/>
              <a:lstStyle/>
              <a:p>
                <a:endParaRPr lang="en-IL"/>
              </a:p>
            </p:txBody>
          </p:sp>
        </p:grpSp>
      </p:grpSp>
      <p:pic>
        <p:nvPicPr>
          <p:cNvPr id="3" name="תמונה 2">
            <a:extLst>
              <a:ext uri="{FF2B5EF4-FFF2-40B4-BE49-F238E27FC236}">
                <a16:creationId xmlns:a16="http://schemas.microsoft.com/office/drawing/2014/main" id="{AAC83B6A-978C-4914-87B1-999429D79C58}"/>
              </a:ext>
            </a:extLst>
          </p:cNvPr>
          <p:cNvPicPr>
            <a:picLocks noChangeAspect="1"/>
          </p:cNvPicPr>
          <p:nvPr userDrawn="1"/>
        </p:nvPicPr>
        <p:blipFill>
          <a:blip r:embed="rId4"/>
          <a:stretch>
            <a:fillRect/>
          </a:stretch>
        </p:blipFill>
        <p:spPr>
          <a:xfrm>
            <a:off x="7150990" y="3296191"/>
            <a:ext cx="163662" cy="141198"/>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שקף הצגת נושאי השיעור" preserve="1" userDrawn="1">
  <p:cSld name="1_שקף הצגת נושאי השיעור">
    <p:bg>
      <p:bgPr>
        <a:solidFill>
          <a:schemeClr val="accent1"/>
        </a:solidFill>
        <a:effectLst/>
      </p:bgPr>
    </p:bg>
    <p:spTree>
      <p:nvGrpSpPr>
        <p:cNvPr id="1" name="Shape 15"/>
        <p:cNvGrpSpPr/>
        <p:nvPr/>
      </p:nvGrpSpPr>
      <p:grpSpPr>
        <a:xfrm>
          <a:off x="0" y="0"/>
          <a:ext cx="0" cy="0"/>
          <a:chOff x="0" y="0"/>
          <a:chExt cx="0" cy="0"/>
        </a:xfrm>
      </p:grpSpPr>
      <p:pic>
        <p:nvPicPr>
          <p:cNvPr id="3" name="תמונה 2" descr="תמונה שמכילה שחור, לבן, מחשב, כהה&#10;&#10;התיאור נוצר באופן אוטומטי">
            <a:extLst>
              <a:ext uri="{FF2B5EF4-FFF2-40B4-BE49-F238E27FC236}">
                <a16:creationId xmlns:a16="http://schemas.microsoft.com/office/drawing/2014/main" id="{955473A0-865B-44F5-95BE-F16D7F760F02}"/>
              </a:ext>
            </a:extLst>
          </p:cNvPr>
          <p:cNvPicPr>
            <a:picLocks noChangeAspect="1"/>
          </p:cNvPicPr>
          <p:nvPr userDrawn="1"/>
        </p:nvPicPr>
        <p:blipFill>
          <a:blip r:embed="rId2">
            <a:alphaModFix amt="64000"/>
          </a:blip>
          <a:stretch>
            <a:fillRect/>
          </a:stretch>
        </p:blipFill>
        <p:spPr>
          <a:xfrm>
            <a:off x="0" y="0"/>
            <a:ext cx="9144000" cy="5143500"/>
          </a:xfrm>
          <a:prstGeom prst="rect">
            <a:avLst/>
          </a:prstGeom>
        </p:spPr>
      </p:pic>
      <p:sp>
        <p:nvSpPr>
          <p:cNvPr id="16" name="Google Shape;16;p3"/>
          <p:cNvSpPr/>
          <p:nvPr/>
        </p:nvSpPr>
        <p:spPr>
          <a:xfrm>
            <a:off x="-7975" y="-1"/>
            <a:ext cx="9152100" cy="3278293"/>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3"/>
          <p:cNvCxnSpPr/>
          <p:nvPr/>
        </p:nvCxnSpPr>
        <p:spPr>
          <a:xfrm rot="10800000">
            <a:off x="-7975" y="4108825"/>
            <a:ext cx="9144000" cy="0"/>
          </a:xfrm>
          <a:prstGeom prst="straightConnector1">
            <a:avLst/>
          </a:prstGeom>
          <a:noFill/>
          <a:ln w="19050" cap="flat" cmpd="sng">
            <a:solidFill>
              <a:schemeClr val="accent1"/>
            </a:solidFill>
            <a:prstDash val="solid"/>
            <a:round/>
            <a:headEnd type="none" w="med" len="med"/>
            <a:tailEnd type="none" w="med" len="med"/>
          </a:ln>
        </p:spPr>
      </p:cxnSp>
      <p:sp>
        <p:nvSpPr>
          <p:cNvPr id="10" name="Google Shape;70;p9">
            <a:extLst>
              <a:ext uri="{FF2B5EF4-FFF2-40B4-BE49-F238E27FC236}">
                <a16:creationId xmlns:a16="http://schemas.microsoft.com/office/drawing/2014/main" id="{CA66F191-B21D-4C8F-81CB-77D514B5BD64}"/>
              </a:ext>
            </a:extLst>
          </p:cNvPr>
          <p:cNvSpPr/>
          <p:nvPr userDrawn="1"/>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71;p9">
            <a:extLst>
              <a:ext uri="{FF2B5EF4-FFF2-40B4-BE49-F238E27FC236}">
                <a16:creationId xmlns:a16="http://schemas.microsoft.com/office/drawing/2014/main" id="{5F962F44-1A38-42F2-9C4B-C91CF2B739CC}"/>
              </a:ext>
            </a:extLst>
          </p:cNvPr>
          <p:cNvCxnSpPr/>
          <p:nvPr userDrawn="1"/>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12" name="Google Shape;74;p9">
            <a:extLst>
              <a:ext uri="{FF2B5EF4-FFF2-40B4-BE49-F238E27FC236}">
                <a16:creationId xmlns:a16="http://schemas.microsoft.com/office/drawing/2014/main" id="{9710C1DF-E7BD-402F-B749-521E13DF9C27}"/>
              </a:ext>
            </a:extLst>
          </p:cNvPr>
          <p:cNvSpPr/>
          <p:nvPr userDrawn="1"/>
        </p:nvSpPr>
        <p:spPr>
          <a:xfrm>
            <a:off x="7907274" y="-110175"/>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p9">
            <a:extLst>
              <a:ext uri="{FF2B5EF4-FFF2-40B4-BE49-F238E27FC236}">
                <a16:creationId xmlns:a16="http://schemas.microsoft.com/office/drawing/2014/main" id="{8A0E6FB0-E322-4894-A5E0-64A6473E0B9E}"/>
              </a:ext>
            </a:extLst>
          </p:cNvPr>
          <p:cNvSpPr/>
          <p:nvPr userDrawn="1"/>
        </p:nvSpPr>
        <p:spPr>
          <a:xfrm>
            <a:off x="8274467" y="9000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6;p9">
            <a:extLst>
              <a:ext uri="{FF2B5EF4-FFF2-40B4-BE49-F238E27FC236}">
                <a16:creationId xmlns:a16="http://schemas.microsoft.com/office/drawing/2014/main" id="{38E2CA87-CE2F-4CFB-9F34-03DF8712EB85}"/>
              </a:ext>
            </a:extLst>
          </p:cNvPr>
          <p:cNvSpPr/>
          <p:nvPr userDrawn="1"/>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7;p9">
            <a:extLst>
              <a:ext uri="{FF2B5EF4-FFF2-40B4-BE49-F238E27FC236}">
                <a16:creationId xmlns:a16="http://schemas.microsoft.com/office/drawing/2014/main" id="{7606801E-916B-4EDB-98F3-EF0FD480B02A}"/>
              </a:ext>
            </a:extLst>
          </p:cNvPr>
          <p:cNvSpPr/>
          <p:nvPr userDrawn="1"/>
        </p:nvSpPr>
        <p:spPr>
          <a:xfrm>
            <a:off x="151600" y="4468275"/>
            <a:ext cx="612600" cy="6126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p9">
            <a:extLst>
              <a:ext uri="{FF2B5EF4-FFF2-40B4-BE49-F238E27FC236}">
                <a16:creationId xmlns:a16="http://schemas.microsoft.com/office/drawing/2014/main" id="{BE9A3843-64FD-4162-A11F-8D0DD56FFF5C}"/>
              </a:ext>
            </a:extLst>
          </p:cNvPr>
          <p:cNvSpPr/>
          <p:nvPr userDrawn="1"/>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0;p9">
            <a:extLst>
              <a:ext uri="{FF2B5EF4-FFF2-40B4-BE49-F238E27FC236}">
                <a16:creationId xmlns:a16="http://schemas.microsoft.com/office/drawing/2014/main" id="{DDE3435E-34AB-4087-B9E5-4440D7DE31A8}"/>
              </a:ext>
            </a:extLst>
          </p:cNvPr>
          <p:cNvSpPr/>
          <p:nvPr userDrawn="1"/>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p9">
            <a:extLst>
              <a:ext uri="{FF2B5EF4-FFF2-40B4-BE49-F238E27FC236}">
                <a16:creationId xmlns:a16="http://schemas.microsoft.com/office/drawing/2014/main" id="{49E01AE5-A891-41AC-86DB-AD03139D5457}"/>
              </a:ext>
            </a:extLst>
          </p:cNvPr>
          <p:cNvSpPr/>
          <p:nvPr userDrawn="1"/>
        </p:nvSpPr>
        <p:spPr>
          <a:xfrm>
            <a:off x="8209075" y="191625"/>
            <a:ext cx="36000" cy="36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p8">
            <a:extLst>
              <a:ext uri="{FF2B5EF4-FFF2-40B4-BE49-F238E27FC236}">
                <a16:creationId xmlns:a16="http://schemas.microsoft.com/office/drawing/2014/main" id="{2D8333C8-8CCE-447C-97AA-70FE108BAB16}"/>
              </a:ext>
            </a:extLst>
          </p:cNvPr>
          <p:cNvSpPr txBox="1">
            <a:spLocks noGrp="1"/>
          </p:cNvSpPr>
          <p:nvPr>
            <p:ph type="body" idx="11"/>
          </p:nvPr>
        </p:nvSpPr>
        <p:spPr>
          <a:xfrm>
            <a:off x="3715928" y="1250025"/>
            <a:ext cx="4888071" cy="1824126"/>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23" name="Google Shape;73;p9">
            <a:extLst>
              <a:ext uri="{FF2B5EF4-FFF2-40B4-BE49-F238E27FC236}">
                <a16:creationId xmlns:a16="http://schemas.microsoft.com/office/drawing/2014/main" id="{68DA8F25-9A35-4BF7-AA20-2BD175FAE3CE}"/>
              </a:ext>
            </a:extLst>
          </p:cNvPr>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a:p>
        </p:txBody>
      </p:sp>
      <p:pic>
        <p:nvPicPr>
          <p:cNvPr id="8" name="תמונה 7">
            <a:extLst>
              <a:ext uri="{FF2B5EF4-FFF2-40B4-BE49-F238E27FC236}">
                <a16:creationId xmlns:a16="http://schemas.microsoft.com/office/drawing/2014/main" id="{E19C6F90-730B-4478-B958-1A105ADEB30E}"/>
              </a:ext>
            </a:extLst>
          </p:cNvPr>
          <p:cNvPicPr>
            <a:picLocks noChangeAspect="1"/>
          </p:cNvPicPr>
          <p:nvPr userDrawn="1"/>
        </p:nvPicPr>
        <p:blipFill>
          <a:blip r:embed="rId3"/>
          <a:srcRect/>
          <a:stretch/>
        </p:blipFill>
        <p:spPr>
          <a:xfrm>
            <a:off x="415168" y="1198250"/>
            <a:ext cx="3192453" cy="3821756"/>
          </a:xfrm>
          <a:prstGeom prst="rect">
            <a:avLst/>
          </a:prstGeom>
        </p:spPr>
      </p:pic>
      <p:grpSp>
        <p:nvGrpSpPr>
          <p:cNvPr id="24" name="קבוצה 23">
            <a:extLst>
              <a:ext uri="{FF2B5EF4-FFF2-40B4-BE49-F238E27FC236}">
                <a16:creationId xmlns:a16="http://schemas.microsoft.com/office/drawing/2014/main" id="{2806E4E8-63CA-43CE-B724-ECB8F7EE85E4}"/>
              </a:ext>
            </a:extLst>
          </p:cNvPr>
          <p:cNvGrpSpPr/>
          <p:nvPr userDrawn="1"/>
        </p:nvGrpSpPr>
        <p:grpSpPr>
          <a:xfrm>
            <a:off x="8409270" y="128442"/>
            <a:ext cx="871167" cy="722422"/>
            <a:chOff x="6633830" y="3268015"/>
            <a:chExt cx="871167" cy="722422"/>
          </a:xfrm>
        </p:grpSpPr>
        <p:grpSp>
          <p:nvGrpSpPr>
            <p:cNvPr id="25" name="גרפיקה 376">
              <a:extLst>
                <a:ext uri="{FF2B5EF4-FFF2-40B4-BE49-F238E27FC236}">
                  <a16:creationId xmlns:a16="http://schemas.microsoft.com/office/drawing/2014/main" id="{AE53BD9A-9C56-4A4E-BE3B-DC5B509F500E}"/>
                </a:ext>
              </a:extLst>
            </p:cNvPr>
            <p:cNvGrpSpPr/>
            <p:nvPr/>
          </p:nvGrpSpPr>
          <p:grpSpPr>
            <a:xfrm>
              <a:off x="6720642" y="3268015"/>
              <a:ext cx="784355" cy="313328"/>
              <a:chOff x="6720642" y="3268015"/>
              <a:chExt cx="784355" cy="313328"/>
            </a:xfrm>
          </p:grpSpPr>
          <p:sp>
            <p:nvSpPr>
              <p:cNvPr id="35" name="גרפיקה 376">
                <a:extLst>
                  <a:ext uri="{FF2B5EF4-FFF2-40B4-BE49-F238E27FC236}">
                    <a16:creationId xmlns:a16="http://schemas.microsoft.com/office/drawing/2014/main" id="{EF4599E7-74C8-423E-BD9A-E40D2EAC446D}"/>
                  </a:ext>
                </a:extLst>
              </p:cNvPr>
              <p:cNvSpPr/>
              <p:nvPr/>
            </p:nvSpPr>
            <p:spPr>
              <a:xfrm>
                <a:off x="6786063" y="3268015"/>
                <a:ext cx="46827" cy="46827"/>
              </a:xfrm>
              <a:custGeom>
                <a:avLst/>
                <a:gdLst>
                  <a:gd name="connsiteX0" fmla="*/ 46827 w 46827"/>
                  <a:gd name="connsiteY0" fmla="*/ 23414 h 46827"/>
                  <a:gd name="connsiteX1" fmla="*/ 23414 w 46827"/>
                  <a:gd name="connsiteY1" fmla="*/ 46827 h 46827"/>
                  <a:gd name="connsiteX2" fmla="*/ 0 w 46827"/>
                  <a:gd name="connsiteY2" fmla="*/ 23414 h 46827"/>
                  <a:gd name="connsiteX3" fmla="*/ 23414 w 46827"/>
                  <a:gd name="connsiteY3" fmla="*/ 0 h 46827"/>
                  <a:gd name="connsiteX4" fmla="*/ 46827 w 46827"/>
                  <a:gd name="connsiteY4" fmla="*/ 23414 h 46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27" h="46827">
                    <a:moveTo>
                      <a:pt x="46827" y="23414"/>
                    </a:moveTo>
                    <a:cubicBezTo>
                      <a:pt x="46827" y="36345"/>
                      <a:pt x="36345" y="46827"/>
                      <a:pt x="23414" y="46827"/>
                    </a:cubicBezTo>
                    <a:cubicBezTo>
                      <a:pt x="10483" y="46827"/>
                      <a:pt x="0" y="36345"/>
                      <a:pt x="0" y="23414"/>
                    </a:cubicBezTo>
                    <a:cubicBezTo>
                      <a:pt x="0" y="10483"/>
                      <a:pt x="10483" y="0"/>
                      <a:pt x="23414" y="0"/>
                    </a:cubicBezTo>
                    <a:cubicBezTo>
                      <a:pt x="36345" y="0"/>
                      <a:pt x="46827" y="10483"/>
                      <a:pt x="46827" y="23414"/>
                    </a:cubicBezTo>
                    <a:close/>
                  </a:path>
                </a:pathLst>
              </a:custGeom>
              <a:solidFill>
                <a:schemeClr val="bg1"/>
              </a:solidFill>
              <a:ln w="6867" cap="flat">
                <a:noFill/>
                <a:prstDash val="solid"/>
                <a:miter/>
              </a:ln>
            </p:spPr>
            <p:txBody>
              <a:bodyPr rtlCol="0" anchor="ctr"/>
              <a:lstStyle/>
              <a:p>
                <a:endParaRPr lang="en-IL"/>
              </a:p>
            </p:txBody>
          </p:sp>
          <p:sp>
            <p:nvSpPr>
              <p:cNvPr id="36" name="גרפיקה 376">
                <a:extLst>
                  <a:ext uri="{FF2B5EF4-FFF2-40B4-BE49-F238E27FC236}">
                    <a16:creationId xmlns:a16="http://schemas.microsoft.com/office/drawing/2014/main" id="{08C9A869-6EEF-429E-B84A-F432514FCF45}"/>
                  </a:ext>
                </a:extLst>
              </p:cNvPr>
              <p:cNvSpPr/>
              <p:nvPr/>
            </p:nvSpPr>
            <p:spPr>
              <a:xfrm>
                <a:off x="7348407" y="3490444"/>
                <a:ext cx="28922" cy="28922"/>
              </a:xfrm>
              <a:custGeom>
                <a:avLst/>
                <a:gdLst>
                  <a:gd name="connsiteX0" fmla="*/ 28923 w 28922"/>
                  <a:gd name="connsiteY0" fmla="*/ 14461 h 28922"/>
                  <a:gd name="connsiteX1" fmla="*/ 14461 w 28922"/>
                  <a:gd name="connsiteY1" fmla="*/ 28923 h 28922"/>
                  <a:gd name="connsiteX2" fmla="*/ 0 w 28922"/>
                  <a:gd name="connsiteY2" fmla="*/ 14461 h 28922"/>
                  <a:gd name="connsiteX3" fmla="*/ 14461 w 28922"/>
                  <a:gd name="connsiteY3" fmla="*/ 0 h 28922"/>
                  <a:gd name="connsiteX4" fmla="*/ 28923 w 28922"/>
                  <a:gd name="connsiteY4" fmla="*/ 14461 h 28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22" h="28922">
                    <a:moveTo>
                      <a:pt x="28923" y="14461"/>
                    </a:moveTo>
                    <a:cubicBezTo>
                      <a:pt x="28923" y="22448"/>
                      <a:pt x="22448" y="28923"/>
                      <a:pt x="14461" y="28923"/>
                    </a:cubicBezTo>
                    <a:cubicBezTo>
                      <a:pt x="6475" y="28923"/>
                      <a:pt x="0" y="22448"/>
                      <a:pt x="0" y="14461"/>
                    </a:cubicBezTo>
                    <a:cubicBezTo>
                      <a:pt x="0" y="6475"/>
                      <a:pt x="6475" y="0"/>
                      <a:pt x="14461" y="0"/>
                    </a:cubicBezTo>
                    <a:cubicBezTo>
                      <a:pt x="22448" y="0"/>
                      <a:pt x="28923" y="6475"/>
                      <a:pt x="28923" y="14461"/>
                    </a:cubicBezTo>
                    <a:close/>
                  </a:path>
                </a:pathLst>
              </a:custGeom>
              <a:solidFill>
                <a:schemeClr val="bg1"/>
              </a:solidFill>
              <a:ln w="6867" cap="flat">
                <a:noFill/>
                <a:prstDash val="solid"/>
                <a:miter/>
              </a:ln>
            </p:spPr>
            <p:txBody>
              <a:bodyPr rtlCol="0" anchor="ctr"/>
              <a:lstStyle/>
              <a:p>
                <a:endParaRPr lang="en-IL"/>
              </a:p>
            </p:txBody>
          </p:sp>
          <p:sp>
            <p:nvSpPr>
              <p:cNvPr id="37" name="גרפיקה 376">
                <a:extLst>
                  <a:ext uri="{FF2B5EF4-FFF2-40B4-BE49-F238E27FC236}">
                    <a16:creationId xmlns:a16="http://schemas.microsoft.com/office/drawing/2014/main" id="{F0243AB6-F328-420B-9F15-706440695382}"/>
                  </a:ext>
                </a:extLst>
              </p:cNvPr>
              <p:cNvSpPr/>
              <p:nvPr/>
            </p:nvSpPr>
            <p:spPr>
              <a:xfrm>
                <a:off x="6720642" y="3326549"/>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2"/>
              </a:solidFill>
              <a:ln w="6867" cap="flat">
                <a:noFill/>
                <a:prstDash val="solid"/>
                <a:miter/>
              </a:ln>
            </p:spPr>
            <p:txBody>
              <a:bodyPr rtlCol="0" anchor="ctr"/>
              <a:lstStyle/>
              <a:p>
                <a:endParaRPr lang="en-IL"/>
              </a:p>
            </p:txBody>
          </p:sp>
          <p:sp>
            <p:nvSpPr>
              <p:cNvPr id="38" name="גרפיקה 376">
                <a:extLst>
                  <a:ext uri="{FF2B5EF4-FFF2-40B4-BE49-F238E27FC236}">
                    <a16:creationId xmlns:a16="http://schemas.microsoft.com/office/drawing/2014/main" id="{D13E7CAA-99FD-4D8C-9B6F-AB4E89053535}"/>
                  </a:ext>
                </a:extLst>
              </p:cNvPr>
              <p:cNvSpPr/>
              <p:nvPr/>
            </p:nvSpPr>
            <p:spPr>
              <a:xfrm>
                <a:off x="7403079" y="3433287"/>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2"/>
                      <a:pt x="18172" y="23414"/>
                      <a:pt x="11707" y="23414"/>
                    </a:cubicBezTo>
                    <a:cubicBezTo>
                      <a:pt x="5241" y="23414"/>
                      <a:pt x="0" y="18172"/>
                      <a:pt x="0" y="11707"/>
                    </a:cubicBezTo>
                    <a:cubicBezTo>
                      <a:pt x="0" y="5241"/>
                      <a:pt x="5241" y="0"/>
                      <a:pt x="11707" y="0"/>
                    </a:cubicBezTo>
                    <a:cubicBezTo>
                      <a:pt x="18172" y="0"/>
                      <a:pt x="23414" y="5241"/>
                      <a:pt x="23414" y="11707"/>
                    </a:cubicBezTo>
                    <a:close/>
                  </a:path>
                </a:pathLst>
              </a:custGeom>
              <a:solidFill>
                <a:schemeClr val="accent3"/>
              </a:solidFill>
              <a:ln w="6867" cap="flat">
                <a:noFill/>
                <a:prstDash val="solid"/>
                <a:miter/>
              </a:ln>
            </p:spPr>
            <p:txBody>
              <a:bodyPr rtlCol="0" anchor="ctr"/>
              <a:lstStyle/>
              <a:p>
                <a:endParaRPr lang="en-IL"/>
              </a:p>
            </p:txBody>
          </p:sp>
          <p:sp>
            <p:nvSpPr>
              <p:cNvPr id="39" name="גרפיקה 376">
                <a:extLst>
                  <a:ext uri="{FF2B5EF4-FFF2-40B4-BE49-F238E27FC236}">
                    <a16:creationId xmlns:a16="http://schemas.microsoft.com/office/drawing/2014/main" id="{C280AC69-6DEA-45F0-95C3-C9E58062473C}"/>
                  </a:ext>
                </a:extLst>
              </p:cNvPr>
              <p:cNvSpPr/>
              <p:nvPr/>
            </p:nvSpPr>
            <p:spPr>
              <a:xfrm>
                <a:off x="7447152" y="3523498"/>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1"/>
              </a:solidFill>
              <a:ln w="6867" cap="flat">
                <a:noFill/>
                <a:prstDash val="solid"/>
                <a:miter/>
              </a:ln>
            </p:spPr>
            <p:txBody>
              <a:bodyPr rtlCol="0" anchor="ctr"/>
              <a:lstStyle/>
              <a:p>
                <a:endParaRPr lang="en-IL"/>
              </a:p>
            </p:txBody>
          </p:sp>
        </p:grpSp>
        <p:grpSp>
          <p:nvGrpSpPr>
            <p:cNvPr id="26" name="גרפיקה 376">
              <a:extLst>
                <a:ext uri="{FF2B5EF4-FFF2-40B4-BE49-F238E27FC236}">
                  <a16:creationId xmlns:a16="http://schemas.microsoft.com/office/drawing/2014/main" id="{22017C3F-7FF3-488D-A4F0-8EE4CD694777}"/>
                </a:ext>
              </a:extLst>
            </p:cNvPr>
            <p:cNvGrpSpPr/>
            <p:nvPr/>
          </p:nvGrpSpPr>
          <p:grpSpPr>
            <a:xfrm>
              <a:off x="6633830" y="3359558"/>
              <a:ext cx="720604" cy="630879"/>
              <a:chOff x="6633830" y="3359558"/>
              <a:chExt cx="720604" cy="630879"/>
            </a:xfrm>
          </p:grpSpPr>
          <p:sp>
            <p:nvSpPr>
              <p:cNvPr id="27" name="גרפיקה 376">
                <a:extLst>
                  <a:ext uri="{FF2B5EF4-FFF2-40B4-BE49-F238E27FC236}">
                    <a16:creationId xmlns:a16="http://schemas.microsoft.com/office/drawing/2014/main" id="{4E20E0AD-B9C3-4161-9B19-9FBC221B3D25}"/>
                  </a:ext>
                </a:extLst>
              </p:cNvPr>
              <p:cNvSpPr/>
              <p:nvPr/>
            </p:nvSpPr>
            <p:spPr>
              <a:xfrm>
                <a:off x="6633830" y="3359558"/>
                <a:ext cx="720604" cy="630879"/>
              </a:xfrm>
              <a:custGeom>
                <a:avLst/>
                <a:gdLst>
                  <a:gd name="connsiteX0" fmla="*/ 665955 w 720604"/>
                  <a:gd name="connsiteY0" fmla="*/ 524096 h 630879"/>
                  <a:gd name="connsiteX1" fmla="*/ 164628 w 720604"/>
                  <a:gd name="connsiteY1" fmla="*/ 629457 h 630879"/>
                  <a:gd name="connsiteX2" fmla="*/ 83369 w 720604"/>
                  <a:gd name="connsiteY2" fmla="*/ 576433 h 630879"/>
                  <a:gd name="connsiteX3" fmla="*/ 1422 w 720604"/>
                  <a:gd name="connsiteY3" fmla="*/ 188042 h 630879"/>
                  <a:gd name="connsiteX4" fmla="*/ 54447 w 720604"/>
                  <a:gd name="connsiteY4" fmla="*/ 106783 h 630879"/>
                  <a:gd name="connsiteX5" fmla="*/ 555773 w 720604"/>
                  <a:gd name="connsiteY5" fmla="*/ 1422 h 630879"/>
                  <a:gd name="connsiteX6" fmla="*/ 637032 w 720604"/>
                  <a:gd name="connsiteY6" fmla="*/ 54447 h 630879"/>
                  <a:gd name="connsiteX7" fmla="*/ 718979 w 720604"/>
                  <a:gd name="connsiteY7" fmla="*/ 442837 h 630879"/>
                  <a:gd name="connsiteX8" fmla="*/ 665955 w 720604"/>
                  <a:gd name="connsiteY8" fmla="*/ 524096 h 63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604" h="630879">
                    <a:moveTo>
                      <a:pt x="665955" y="524096"/>
                    </a:moveTo>
                    <a:lnTo>
                      <a:pt x="164628" y="629457"/>
                    </a:lnTo>
                    <a:cubicBezTo>
                      <a:pt x="127442" y="637033"/>
                      <a:pt x="90944" y="613619"/>
                      <a:pt x="83369" y="576433"/>
                    </a:cubicBezTo>
                    <a:lnTo>
                      <a:pt x="1422" y="188042"/>
                    </a:lnTo>
                    <a:cubicBezTo>
                      <a:pt x="-6153" y="150856"/>
                      <a:pt x="17261" y="114358"/>
                      <a:pt x="54447" y="106783"/>
                    </a:cubicBezTo>
                    <a:lnTo>
                      <a:pt x="555773" y="1422"/>
                    </a:lnTo>
                    <a:cubicBezTo>
                      <a:pt x="592959" y="-6153"/>
                      <a:pt x="629457" y="17261"/>
                      <a:pt x="637032" y="54447"/>
                    </a:cubicBezTo>
                    <a:lnTo>
                      <a:pt x="718979" y="442837"/>
                    </a:lnTo>
                    <a:cubicBezTo>
                      <a:pt x="727243" y="479335"/>
                      <a:pt x="703141" y="516521"/>
                      <a:pt x="665955" y="524096"/>
                    </a:cubicBezTo>
                    <a:close/>
                  </a:path>
                </a:pathLst>
              </a:custGeom>
              <a:solidFill>
                <a:schemeClr val="bg1"/>
              </a:solidFill>
              <a:ln w="27467" cap="flat">
                <a:solidFill>
                  <a:schemeClr val="bg2"/>
                </a:solidFill>
                <a:prstDash val="solid"/>
                <a:miter/>
              </a:ln>
            </p:spPr>
            <p:txBody>
              <a:bodyPr rtlCol="0" anchor="ctr"/>
              <a:lstStyle/>
              <a:p>
                <a:endParaRPr lang="en-IL"/>
              </a:p>
            </p:txBody>
          </p:sp>
          <p:sp>
            <p:nvSpPr>
              <p:cNvPr id="28" name="גרפיקה 376">
                <a:extLst>
                  <a:ext uri="{FF2B5EF4-FFF2-40B4-BE49-F238E27FC236}">
                    <a16:creationId xmlns:a16="http://schemas.microsoft.com/office/drawing/2014/main" id="{219AC4D3-479D-4273-AC47-C6E82D20D846}"/>
                  </a:ext>
                </a:extLst>
              </p:cNvPr>
              <p:cNvSpPr/>
              <p:nvPr/>
            </p:nvSpPr>
            <p:spPr>
              <a:xfrm>
                <a:off x="6765403" y="368463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29" name="גרפיקה 376">
                <a:extLst>
                  <a:ext uri="{FF2B5EF4-FFF2-40B4-BE49-F238E27FC236}">
                    <a16:creationId xmlns:a16="http://schemas.microsoft.com/office/drawing/2014/main" id="{C8147FA8-AB21-4111-8037-A6EA4269D3A9}"/>
                  </a:ext>
                </a:extLst>
              </p:cNvPr>
              <p:cNvSpPr/>
              <p:nvPr/>
            </p:nvSpPr>
            <p:spPr>
              <a:xfrm>
                <a:off x="7150350" y="3603380"/>
                <a:ext cx="46827" cy="10329"/>
              </a:xfrm>
              <a:custGeom>
                <a:avLst/>
                <a:gdLst>
                  <a:gd name="connsiteX0" fmla="*/ 0 w 46827"/>
                  <a:gd name="connsiteY0" fmla="*/ 10330 h 10329"/>
                  <a:gd name="connsiteX1" fmla="*/ 46827 w 46827"/>
                  <a:gd name="connsiteY1" fmla="*/ 0 h 10329"/>
                </a:gdLst>
                <a:ahLst/>
                <a:cxnLst>
                  <a:cxn ang="0">
                    <a:pos x="connsiteX0" y="connsiteY0"/>
                  </a:cxn>
                  <a:cxn ang="0">
                    <a:pos x="connsiteX1" y="connsiteY1"/>
                  </a:cxn>
                </a:cxnLst>
                <a:rect l="l" t="t" r="r" b="b"/>
                <a:pathLst>
                  <a:path w="46827" h="10329">
                    <a:moveTo>
                      <a:pt x="0" y="10330"/>
                    </a:moveTo>
                    <a:lnTo>
                      <a:pt x="46827" y="0"/>
                    </a:lnTo>
                  </a:path>
                </a:pathLst>
              </a:custGeom>
              <a:ln w="68303" cap="rnd">
                <a:solidFill>
                  <a:schemeClr val="accent1"/>
                </a:solidFill>
                <a:prstDash val="solid"/>
                <a:miter/>
              </a:ln>
            </p:spPr>
            <p:txBody>
              <a:bodyPr rtlCol="0" anchor="ctr"/>
              <a:lstStyle/>
              <a:p>
                <a:endParaRPr lang="en-IL"/>
              </a:p>
            </p:txBody>
          </p:sp>
          <p:sp>
            <p:nvSpPr>
              <p:cNvPr id="30" name="גרפיקה 376">
                <a:extLst>
                  <a:ext uri="{FF2B5EF4-FFF2-40B4-BE49-F238E27FC236}">
                    <a16:creationId xmlns:a16="http://schemas.microsoft.com/office/drawing/2014/main" id="{AF2992C8-BF15-435B-A479-283C06672D41}"/>
                  </a:ext>
                </a:extLst>
              </p:cNvPr>
              <p:cNvSpPr/>
              <p:nvPr/>
            </p:nvSpPr>
            <p:spPr>
              <a:xfrm>
                <a:off x="6850794" y="385610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31" name="גרפיקה 376">
                <a:extLst>
                  <a:ext uri="{FF2B5EF4-FFF2-40B4-BE49-F238E27FC236}">
                    <a16:creationId xmlns:a16="http://schemas.microsoft.com/office/drawing/2014/main" id="{6B8D42FE-9C08-451D-8C46-2AAAE84EA976}"/>
                  </a:ext>
                </a:extLst>
              </p:cNvPr>
              <p:cNvSpPr/>
              <p:nvPr/>
            </p:nvSpPr>
            <p:spPr>
              <a:xfrm>
                <a:off x="6901753" y="3632303"/>
                <a:ext cx="159763" cy="33743"/>
              </a:xfrm>
              <a:custGeom>
                <a:avLst/>
                <a:gdLst>
                  <a:gd name="connsiteX0" fmla="*/ 0 w 159763"/>
                  <a:gd name="connsiteY0" fmla="*/ 33743 h 33743"/>
                  <a:gd name="connsiteX1" fmla="*/ 159763 w 159763"/>
                  <a:gd name="connsiteY1" fmla="*/ 0 h 33743"/>
                </a:gdLst>
                <a:ahLst/>
                <a:cxnLst>
                  <a:cxn ang="0">
                    <a:pos x="connsiteX0" y="connsiteY0"/>
                  </a:cxn>
                  <a:cxn ang="0">
                    <a:pos x="connsiteX1" y="connsiteY1"/>
                  </a:cxn>
                </a:cxnLst>
                <a:rect l="l" t="t" r="r" b="b"/>
                <a:pathLst>
                  <a:path w="159763" h="33743">
                    <a:moveTo>
                      <a:pt x="0" y="33743"/>
                    </a:moveTo>
                    <a:lnTo>
                      <a:pt x="159763" y="0"/>
                    </a:lnTo>
                  </a:path>
                </a:pathLst>
              </a:custGeom>
              <a:ln w="68303" cap="rnd">
                <a:solidFill>
                  <a:schemeClr val="accent1"/>
                </a:solidFill>
                <a:prstDash val="solid"/>
                <a:miter/>
              </a:ln>
            </p:spPr>
            <p:txBody>
              <a:bodyPr rtlCol="0" anchor="ctr"/>
              <a:lstStyle/>
              <a:p>
                <a:endParaRPr lang="en-IL"/>
              </a:p>
            </p:txBody>
          </p:sp>
          <p:sp>
            <p:nvSpPr>
              <p:cNvPr id="32" name="גרפיקה 376">
                <a:extLst>
                  <a:ext uri="{FF2B5EF4-FFF2-40B4-BE49-F238E27FC236}">
                    <a16:creationId xmlns:a16="http://schemas.microsoft.com/office/drawing/2014/main" id="{A3A6388A-6F2C-4C6E-9D74-C58835CAD133}"/>
                  </a:ext>
                </a:extLst>
              </p:cNvPr>
              <p:cNvSpPr/>
              <p:nvPr/>
            </p:nvSpPr>
            <p:spPr>
              <a:xfrm>
                <a:off x="6980946" y="3805150"/>
                <a:ext cx="159763" cy="33054"/>
              </a:xfrm>
              <a:custGeom>
                <a:avLst/>
                <a:gdLst>
                  <a:gd name="connsiteX0" fmla="*/ 0 w 159763"/>
                  <a:gd name="connsiteY0" fmla="*/ 33055 h 33054"/>
                  <a:gd name="connsiteX1" fmla="*/ 159763 w 159763"/>
                  <a:gd name="connsiteY1" fmla="*/ 0 h 33054"/>
                </a:gdLst>
                <a:ahLst/>
                <a:cxnLst>
                  <a:cxn ang="0">
                    <a:pos x="connsiteX0" y="connsiteY0"/>
                  </a:cxn>
                  <a:cxn ang="0">
                    <a:pos x="connsiteX1" y="connsiteY1"/>
                  </a:cxn>
                </a:cxnLst>
                <a:rect l="l" t="t" r="r" b="b"/>
                <a:pathLst>
                  <a:path w="159763" h="33054">
                    <a:moveTo>
                      <a:pt x="0" y="33055"/>
                    </a:moveTo>
                    <a:lnTo>
                      <a:pt x="159763" y="0"/>
                    </a:lnTo>
                  </a:path>
                </a:pathLst>
              </a:custGeom>
              <a:ln w="68303" cap="rnd">
                <a:solidFill>
                  <a:schemeClr val="accent1"/>
                </a:solidFill>
                <a:prstDash val="solid"/>
                <a:miter/>
              </a:ln>
            </p:spPr>
            <p:txBody>
              <a:bodyPr rtlCol="0" anchor="ctr"/>
              <a:lstStyle/>
              <a:p>
                <a:endParaRPr lang="en-IL"/>
              </a:p>
            </p:txBody>
          </p:sp>
          <p:sp>
            <p:nvSpPr>
              <p:cNvPr id="33" name="גרפיקה 376">
                <a:extLst>
                  <a:ext uri="{FF2B5EF4-FFF2-40B4-BE49-F238E27FC236}">
                    <a16:creationId xmlns:a16="http://schemas.microsoft.com/office/drawing/2014/main" id="{A98C1188-2374-408F-9BE9-E0906695C362}"/>
                  </a:ext>
                </a:extLst>
              </p:cNvPr>
              <p:cNvSpPr/>
              <p:nvPr/>
            </p:nvSpPr>
            <p:spPr>
              <a:xfrm>
                <a:off x="6832201" y="3725268"/>
                <a:ext cx="236201" cy="50270"/>
              </a:xfrm>
              <a:custGeom>
                <a:avLst/>
                <a:gdLst>
                  <a:gd name="connsiteX0" fmla="*/ 0 w 236201"/>
                  <a:gd name="connsiteY0" fmla="*/ 50270 h 50270"/>
                  <a:gd name="connsiteX1" fmla="*/ 236202 w 236201"/>
                  <a:gd name="connsiteY1" fmla="*/ 0 h 50270"/>
                </a:gdLst>
                <a:ahLst/>
                <a:cxnLst>
                  <a:cxn ang="0">
                    <a:pos x="connsiteX0" y="connsiteY0"/>
                  </a:cxn>
                  <a:cxn ang="0">
                    <a:pos x="connsiteX1" y="connsiteY1"/>
                  </a:cxn>
                </a:cxnLst>
                <a:rect l="l" t="t" r="r" b="b"/>
                <a:pathLst>
                  <a:path w="236201" h="50270">
                    <a:moveTo>
                      <a:pt x="0" y="50270"/>
                    </a:moveTo>
                    <a:lnTo>
                      <a:pt x="236202" y="0"/>
                    </a:lnTo>
                  </a:path>
                </a:pathLst>
              </a:custGeom>
              <a:ln w="68303" cap="rnd">
                <a:solidFill>
                  <a:schemeClr val="bg2"/>
                </a:solidFill>
                <a:prstDash val="solid"/>
                <a:miter/>
              </a:ln>
            </p:spPr>
            <p:txBody>
              <a:bodyPr rtlCol="0" anchor="ctr"/>
              <a:lstStyle/>
              <a:p>
                <a:endParaRPr lang="en-IL"/>
              </a:p>
            </p:txBody>
          </p:sp>
          <p:sp>
            <p:nvSpPr>
              <p:cNvPr id="34" name="גרפיקה 376">
                <a:extLst>
                  <a:ext uri="{FF2B5EF4-FFF2-40B4-BE49-F238E27FC236}">
                    <a16:creationId xmlns:a16="http://schemas.microsoft.com/office/drawing/2014/main" id="{997F02F0-4343-422F-9F8A-A96776968421}"/>
                  </a:ext>
                </a:extLst>
              </p:cNvPr>
              <p:cNvSpPr/>
              <p:nvPr/>
            </p:nvSpPr>
            <p:spPr>
              <a:xfrm>
                <a:off x="6636317" y="3360669"/>
                <a:ext cx="647628" cy="244088"/>
              </a:xfrm>
              <a:custGeom>
                <a:avLst/>
                <a:gdLst>
                  <a:gd name="connsiteX0" fmla="*/ 647628 w 647628"/>
                  <a:gd name="connsiteY0" fmla="*/ 110493 h 244088"/>
                  <a:gd name="connsiteX1" fmla="*/ 11329 w 647628"/>
                  <a:gd name="connsiteY1" fmla="*/ 244088 h 244088"/>
                  <a:gd name="connsiteX2" fmla="*/ 1689 w 647628"/>
                  <a:gd name="connsiteY2" fmla="*/ 196572 h 244088"/>
                  <a:gd name="connsiteX3" fmla="*/ 62977 w 647628"/>
                  <a:gd name="connsiteY3" fmla="*/ 102918 h 244088"/>
                  <a:gd name="connsiteX4" fmla="*/ 544333 w 647628"/>
                  <a:gd name="connsiteY4" fmla="*/ 1689 h 244088"/>
                  <a:gd name="connsiteX5" fmla="*/ 637987 w 647628"/>
                  <a:gd name="connsiteY5" fmla="*/ 62977 h 244088"/>
                  <a:gd name="connsiteX6" fmla="*/ 647628 w 647628"/>
                  <a:gd name="connsiteY6" fmla="*/ 110493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628" h="244088">
                    <a:moveTo>
                      <a:pt x="647628" y="110493"/>
                    </a:moveTo>
                    <a:lnTo>
                      <a:pt x="11329" y="244088"/>
                    </a:lnTo>
                    <a:lnTo>
                      <a:pt x="1689" y="196572"/>
                    </a:lnTo>
                    <a:cubicBezTo>
                      <a:pt x="-7264" y="153877"/>
                      <a:pt x="20282" y="111870"/>
                      <a:pt x="62977" y="102918"/>
                    </a:cubicBezTo>
                    <a:lnTo>
                      <a:pt x="544333" y="1689"/>
                    </a:lnTo>
                    <a:cubicBezTo>
                      <a:pt x="587028" y="-7264"/>
                      <a:pt x="629035" y="20282"/>
                      <a:pt x="637987" y="62977"/>
                    </a:cubicBezTo>
                    <a:lnTo>
                      <a:pt x="647628" y="110493"/>
                    </a:lnTo>
                    <a:close/>
                  </a:path>
                </a:pathLst>
              </a:custGeom>
              <a:solidFill>
                <a:schemeClr val="bg2"/>
              </a:solidFill>
              <a:ln w="27467" cap="flat">
                <a:solidFill>
                  <a:schemeClr val="bg2"/>
                </a:solidFill>
                <a:prstDash val="solid"/>
                <a:miter/>
              </a:ln>
            </p:spPr>
            <p:txBody>
              <a:bodyPr rtlCol="0" anchor="ctr"/>
              <a:lstStyle/>
              <a:p>
                <a:endParaRPr lang="en-IL"/>
              </a:p>
            </p:txBody>
          </p:sp>
        </p:grpSp>
      </p:grpSp>
      <p:pic>
        <p:nvPicPr>
          <p:cNvPr id="40" name="תמונה 39">
            <a:extLst>
              <a:ext uri="{FF2B5EF4-FFF2-40B4-BE49-F238E27FC236}">
                <a16:creationId xmlns:a16="http://schemas.microsoft.com/office/drawing/2014/main" id="{91D90036-B4F5-4500-B996-36F95436AA11}"/>
              </a:ext>
            </a:extLst>
          </p:cNvPr>
          <p:cNvPicPr>
            <a:picLocks noChangeAspect="1"/>
          </p:cNvPicPr>
          <p:nvPr userDrawn="1"/>
        </p:nvPicPr>
        <p:blipFill>
          <a:blip r:embed="rId4"/>
          <a:stretch>
            <a:fillRect/>
          </a:stretch>
        </p:blipFill>
        <p:spPr>
          <a:xfrm>
            <a:off x="3114083" y="3335918"/>
            <a:ext cx="163662" cy="141198"/>
          </a:xfrm>
          <a:prstGeom prst="rect">
            <a:avLst/>
          </a:prstGeom>
        </p:spPr>
      </p:pic>
    </p:spTree>
    <p:extLst>
      <p:ext uri="{BB962C8B-B14F-4D97-AF65-F5344CB8AC3E}">
        <p14:creationId xmlns:p14="http://schemas.microsoft.com/office/powerpoint/2010/main" val="2904688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שקף דיון פתוח">
  <p:cSld name="TITLE_AND_BODY_1_1">
    <p:bg>
      <p:bgPr>
        <a:solidFill>
          <a:schemeClr val="tx1"/>
        </a:solidFill>
        <a:effectLst/>
      </p:bgPr>
    </p:bg>
    <p:spTree>
      <p:nvGrpSpPr>
        <p:cNvPr id="1" name="Shape 118"/>
        <p:cNvGrpSpPr/>
        <p:nvPr/>
      </p:nvGrpSpPr>
      <p:grpSpPr>
        <a:xfrm>
          <a:off x="0" y="0"/>
          <a:ext cx="0" cy="0"/>
          <a:chOff x="0" y="0"/>
          <a:chExt cx="0" cy="0"/>
        </a:xfrm>
      </p:grpSpPr>
      <p:pic>
        <p:nvPicPr>
          <p:cNvPr id="16" name="תמונה 15" descr="תמונה שמכילה שחור, לבן, מחשב, כהה&#10;&#10;התיאור נוצר באופן אוטומטי">
            <a:extLst>
              <a:ext uri="{FF2B5EF4-FFF2-40B4-BE49-F238E27FC236}">
                <a16:creationId xmlns:a16="http://schemas.microsoft.com/office/drawing/2014/main" id="{370858DC-6CE9-40BE-8788-4D220D9B08C9}"/>
              </a:ext>
            </a:extLst>
          </p:cNvPr>
          <p:cNvPicPr>
            <a:picLocks noChangeAspect="1"/>
          </p:cNvPicPr>
          <p:nvPr userDrawn="1"/>
        </p:nvPicPr>
        <p:blipFill>
          <a:blip r:embed="rId2">
            <a:alphaModFix amt="19000"/>
          </a:blip>
          <a:stretch>
            <a:fillRect/>
          </a:stretch>
        </p:blipFill>
        <p:spPr>
          <a:xfrm>
            <a:off x="0" y="0"/>
            <a:ext cx="9144000" cy="5143500"/>
          </a:xfrm>
          <a:prstGeom prst="rect">
            <a:avLst/>
          </a:prstGeom>
        </p:spPr>
      </p:pic>
      <p:sp>
        <p:nvSpPr>
          <p:cNvPr id="119" name="Google Shape;119;p13"/>
          <p:cNvSpPr/>
          <p:nvPr/>
        </p:nvSpPr>
        <p:spPr>
          <a:xfrm rot="4075860">
            <a:off x="8169993" y="59390"/>
            <a:ext cx="393641" cy="393641"/>
          </a:xfrm>
          <a:prstGeom prst="wedgeEllipseCallout">
            <a:avLst>
              <a:gd name="adj1" fmla="val -20833"/>
              <a:gd name="adj2" fmla="val 625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553375" y="542575"/>
            <a:ext cx="6791700" cy="4060800"/>
          </a:xfrm>
          <a:prstGeom prst="roundRect">
            <a:avLst>
              <a:gd name="adj" fmla="val 2091"/>
            </a:avLst>
          </a:prstGeom>
          <a:solidFill>
            <a:schemeClr val="lt1"/>
          </a:solidFill>
          <a:ln w="19050" cap="flat" cmpd="sng">
            <a:solidFill>
              <a:schemeClr val="accent1"/>
            </a:solidFill>
            <a:prstDash val="solid"/>
            <a:round/>
            <a:headEnd type="none" w="sm" len="sm"/>
            <a:tailEnd type="none" w="sm" len="sm"/>
          </a:ln>
          <a:effectLst>
            <a:outerShdw dist="57150" dir="258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txBox="1">
            <a:spLocks noGrp="1"/>
          </p:cNvSpPr>
          <p:nvPr>
            <p:ph type="title"/>
          </p:nvPr>
        </p:nvSpPr>
        <p:spPr>
          <a:xfrm>
            <a:off x="780150" y="723700"/>
            <a:ext cx="6066000" cy="808200"/>
          </a:xfrm>
          <a:prstGeom prst="rect">
            <a:avLst/>
          </a:prstGeom>
        </p:spPr>
        <p:txBody>
          <a:bodyPr spcFirstLastPara="1" wrap="square" lIns="0" tIns="0" rIns="0" bIns="0" anchor="ctr"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a:p>
        </p:txBody>
      </p:sp>
      <p:sp>
        <p:nvSpPr>
          <p:cNvPr id="122" name="Google Shape;122;p13"/>
          <p:cNvSpPr txBox="1">
            <a:spLocks noGrp="1"/>
          </p:cNvSpPr>
          <p:nvPr>
            <p:ph type="body" idx="1"/>
          </p:nvPr>
        </p:nvSpPr>
        <p:spPr>
          <a:xfrm>
            <a:off x="742050" y="1714450"/>
            <a:ext cx="6066000" cy="2666100"/>
          </a:xfrm>
          <a:prstGeom prst="rect">
            <a:avLst/>
          </a:prstGeom>
        </p:spPr>
        <p:txBody>
          <a:bodyPr spcFirstLastPara="1" wrap="square" lIns="0" tIns="0" rIns="0" bIns="0" anchor="t" anchorCtr="0">
            <a:noAutofit/>
          </a:bodyPr>
          <a:lstStyle>
            <a:lvl1pPr marL="419100" lvl="0" indent="-285750" rtl="1">
              <a:spcBef>
                <a:spcPts val="0"/>
              </a:spcBef>
              <a:spcAft>
                <a:spcPts val="120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123" name="Google Shape;123;p13"/>
          <p:cNvSpPr/>
          <p:nvPr/>
        </p:nvSpPr>
        <p:spPr>
          <a:xfrm rot="-7039737">
            <a:off x="73361" y="4339918"/>
            <a:ext cx="301896" cy="301896"/>
          </a:xfrm>
          <a:prstGeom prst="wedgeEllipseCallout">
            <a:avLst>
              <a:gd name="adj1" fmla="val -35444"/>
              <a:gd name="adj2" fmla="val 67623"/>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rot="2465296">
            <a:off x="163228" y="3363993"/>
            <a:ext cx="612580" cy="612580"/>
          </a:xfrm>
          <a:prstGeom prst="wedgeEllipse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8473048" y="661125"/>
            <a:ext cx="261900" cy="26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8377350" y="576675"/>
            <a:ext cx="95700" cy="9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209475" y="2414450"/>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91700" y="2314625"/>
            <a:ext cx="36000" cy="3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rot="593310">
            <a:off x="6834392" y="941741"/>
            <a:ext cx="2141718" cy="2141718"/>
          </a:xfrm>
          <a:prstGeom prst="wedgeEllipseCallout">
            <a:avLst>
              <a:gd name="adj1" fmla="val 44376"/>
              <a:gd name="adj2" fmla="val 48708"/>
            </a:avLst>
          </a:prstGeom>
          <a:solidFill>
            <a:schemeClr val="lt1"/>
          </a:solidFill>
          <a:ln w="19050" cap="flat" cmpd="sng">
            <a:solidFill>
              <a:schemeClr val="accent1"/>
            </a:solidFill>
            <a:prstDash val="solid"/>
            <a:round/>
            <a:headEnd type="none" w="sm" len="sm"/>
            <a:tailEnd type="none" w="sm" len="sm"/>
          </a:ln>
          <a:effectLst>
            <a:outerShdw dist="47625" dir="3060000" algn="bl" rotWithShape="0">
              <a:schemeClr val="accent1"/>
            </a:outerShdw>
          </a:effectLst>
        </p:spPr>
        <p:txBody>
          <a:bodyPr spcFirstLastPara="1" wrap="square" lIns="0" tIns="91425" rIns="0" bIns="91425" anchor="ctr" anchorCtr="0">
            <a:noAutofit/>
          </a:bodyPr>
          <a:lstStyle/>
          <a:p>
            <a:pPr marL="0" lvl="0" indent="0" algn="ctr" rtl="1">
              <a:lnSpc>
                <a:spcPct val="70000"/>
              </a:lnSpc>
              <a:spcBef>
                <a:spcPts val="0"/>
              </a:spcBef>
              <a:spcAft>
                <a:spcPts val="0"/>
              </a:spcAft>
              <a:buNone/>
            </a:pPr>
            <a:r>
              <a:rPr lang="iw" sz="2400" dirty="0">
                <a:solidFill>
                  <a:schemeClr val="bg2"/>
                </a:solidFill>
                <a:latin typeface="Arimo"/>
                <a:ea typeface="Arimo"/>
                <a:cs typeface="+mj-cs"/>
                <a:sym typeface="Arimo"/>
              </a:rPr>
              <a:t>מה דעתכם?</a:t>
            </a:r>
            <a:endParaRPr sz="2400" dirty="0">
              <a:solidFill>
                <a:schemeClr val="bg2"/>
              </a:solidFill>
              <a:latin typeface="Arimo"/>
              <a:ea typeface="Arimo"/>
              <a:cs typeface="+mj-cs"/>
              <a:sym typeface="Arimo"/>
            </a:endParaRPr>
          </a:p>
          <a:p>
            <a:pPr marL="0" lvl="0" indent="0" algn="ctr" rtl="1">
              <a:lnSpc>
                <a:spcPct val="70000"/>
              </a:lnSpc>
              <a:spcBef>
                <a:spcPts val="0"/>
              </a:spcBef>
              <a:spcAft>
                <a:spcPts val="0"/>
              </a:spcAft>
              <a:buNone/>
            </a:pPr>
            <a:r>
              <a:rPr lang="iw" sz="4800" b="1" dirty="0">
                <a:solidFill>
                  <a:schemeClr val="bg2"/>
                </a:solidFill>
                <a:latin typeface="Arimo"/>
                <a:ea typeface="Arimo"/>
                <a:cs typeface="+mj-cs"/>
                <a:sym typeface="Arimo"/>
              </a:rPr>
              <a:t>דברו</a:t>
            </a:r>
            <a:endParaRPr sz="4800" b="1" dirty="0">
              <a:solidFill>
                <a:schemeClr val="bg2"/>
              </a:solidFill>
              <a:latin typeface="Arimo"/>
              <a:ea typeface="Arimo"/>
              <a:cs typeface="+mj-cs"/>
              <a:sym typeface="Arimo"/>
            </a:endParaRPr>
          </a:p>
        </p:txBody>
      </p:sp>
      <p:sp>
        <p:nvSpPr>
          <p:cNvPr id="130" name="Google Shape;130;p13"/>
          <p:cNvSpPr/>
          <p:nvPr/>
        </p:nvSpPr>
        <p:spPr>
          <a:xfrm rot="3453926">
            <a:off x="7046313" y="174512"/>
            <a:ext cx="899995" cy="899995"/>
          </a:xfrm>
          <a:prstGeom prst="wedgeEllipseCallout">
            <a:avLst>
              <a:gd name="adj1" fmla="val -22417"/>
              <a:gd name="adj2" fmla="val 76018"/>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rot="-4268176">
            <a:off x="89983" y="2585399"/>
            <a:ext cx="900041" cy="900041"/>
          </a:xfrm>
          <a:prstGeom prst="wedgeEllipseCallout">
            <a:avLst>
              <a:gd name="adj1" fmla="val -20833"/>
              <a:gd name="adj2" fmla="val 6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גרפיקה 378">
            <a:extLst>
              <a:ext uri="{FF2B5EF4-FFF2-40B4-BE49-F238E27FC236}">
                <a16:creationId xmlns:a16="http://schemas.microsoft.com/office/drawing/2014/main" id="{D8D0025A-9FAA-4E41-8FED-334E070D8D98}"/>
              </a:ext>
            </a:extLst>
          </p:cNvPr>
          <p:cNvGrpSpPr/>
          <p:nvPr userDrawn="1"/>
        </p:nvGrpSpPr>
        <p:grpSpPr>
          <a:xfrm rot="21188512">
            <a:off x="7147910" y="239411"/>
            <a:ext cx="621983" cy="738559"/>
            <a:chOff x="5503193" y="3290848"/>
            <a:chExt cx="621983" cy="738559"/>
          </a:xfrm>
        </p:grpSpPr>
        <p:grpSp>
          <p:nvGrpSpPr>
            <p:cNvPr id="18" name="גרפיקה 378">
              <a:extLst>
                <a:ext uri="{FF2B5EF4-FFF2-40B4-BE49-F238E27FC236}">
                  <a16:creationId xmlns:a16="http://schemas.microsoft.com/office/drawing/2014/main" id="{A2682821-826F-49BD-BB5E-59FAD131CB26}"/>
                </a:ext>
              </a:extLst>
            </p:cNvPr>
            <p:cNvGrpSpPr/>
            <p:nvPr/>
          </p:nvGrpSpPr>
          <p:grpSpPr>
            <a:xfrm rot="21188512">
              <a:off x="5503193" y="3377013"/>
              <a:ext cx="621983" cy="550299"/>
              <a:chOff x="5503193" y="3377013"/>
              <a:chExt cx="621983" cy="550299"/>
            </a:xfrm>
          </p:grpSpPr>
          <p:sp>
            <p:nvSpPr>
              <p:cNvPr id="28" name="גרפיקה 378">
                <a:extLst>
                  <a:ext uri="{FF2B5EF4-FFF2-40B4-BE49-F238E27FC236}">
                    <a16:creationId xmlns:a16="http://schemas.microsoft.com/office/drawing/2014/main" id="{03D2EBF7-0D0B-4E6D-9C34-6FAA6F0A0ECF}"/>
                  </a:ext>
                </a:extLst>
              </p:cNvPr>
              <p:cNvSpPr/>
              <p:nvPr/>
            </p:nvSpPr>
            <p:spPr>
              <a:xfrm>
                <a:off x="6075939" y="3789738"/>
                <a:ext cx="49237" cy="49237"/>
              </a:xfrm>
              <a:custGeom>
                <a:avLst/>
                <a:gdLst>
                  <a:gd name="connsiteX0" fmla="*/ 49237 w 49237"/>
                  <a:gd name="connsiteY0" fmla="*/ 24619 h 49237"/>
                  <a:gd name="connsiteX1" fmla="*/ 24619 w 49237"/>
                  <a:gd name="connsiteY1" fmla="*/ 49237 h 49237"/>
                  <a:gd name="connsiteX2" fmla="*/ 0 w 49237"/>
                  <a:gd name="connsiteY2" fmla="*/ 24619 h 49237"/>
                  <a:gd name="connsiteX3" fmla="*/ 24619 w 49237"/>
                  <a:gd name="connsiteY3" fmla="*/ 0 h 49237"/>
                  <a:gd name="connsiteX4" fmla="*/ 49237 w 49237"/>
                  <a:gd name="connsiteY4" fmla="*/ 24619 h 4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37" h="49237">
                    <a:moveTo>
                      <a:pt x="49237" y="24619"/>
                    </a:moveTo>
                    <a:cubicBezTo>
                      <a:pt x="49237" y="38215"/>
                      <a:pt x="38215" y="49237"/>
                      <a:pt x="24619" y="49237"/>
                    </a:cubicBezTo>
                    <a:cubicBezTo>
                      <a:pt x="11022" y="49237"/>
                      <a:pt x="0" y="38215"/>
                      <a:pt x="0" y="24619"/>
                    </a:cubicBezTo>
                    <a:cubicBezTo>
                      <a:pt x="0" y="11022"/>
                      <a:pt x="11022" y="0"/>
                      <a:pt x="24619" y="0"/>
                    </a:cubicBezTo>
                    <a:cubicBezTo>
                      <a:pt x="38215" y="0"/>
                      <a:pt x="49237" y="11022"/>
                      <a:pt x="49237" y="24619"/>
                    </a:cubicBezTo>
                    <a:close/>
                  </a:path>
                </a:pathLst>
              </a:custGeom>
              <a:solidFill>
                <a:schemeClr val="bg1"/>
              </a:solidFill>
              <a:ln w="7199" cap="flat">
                <a:noFill/>
                <a:prstDash val="solid"/>
                <a:miter/>
              </a:ln>
            </p:spPr>
            <p:txBody>
              <a:bodyPr rtlCol="0" anchor="ctr"/>
              <a:lstStyle/>
              <a:p>
                <a:endParaRPr lang="en-IL"/>
              </a:p>
            </p:txBody>
          </p:sp>
          <p:sp>
            <p:nvSpPr>
              <p:cNvPr id="29" name="גרפיקה 378">
                <a:extLst>
                  <a:ext uri="{FF2B5EF4-FFF2-40B4-BE49-F238E27FC236}">
                    <a16:creationId xmlns:a16="http://schemas.microsoft.com/office/drawing/2014/main" id="{0E1BE468-7A0D-4F05-A749-584BFD41E783}"/>
                  </a:ext>
                </a:extLst>
              </p:cNvPr>
              <p:cNvSpPr/>
              <p:nvPr/>
            </p:nvSpPr>
            <p:spPr>
              <a:xfrm>
                <a:off x="5587910" y="3444352"/>
                <a:ext cx="30411" cy="30411"/>
              </a:xfrm>
              <a:custGeom>
                <a:avLst/>
                <a:gdLst>
                  <a:gd name="connsiteX0" fmla="*/ 30411 w 30411"/>
                  <a:gd name="connsiteY0" fmla="*/ 15206 h 30411"/>
                  <a:gd name="connsiteX1" fmla="*/ 15206 w 30411"/>
                  <a:gd name="connsiteY1" fmla="*/ 30411 h 30411"/>
                  <a:gd name="connsiteX2" fmla="*/ 0 w 30411"/>
                  <a:gd name="connsiteY2" fmla="*/ 15206 h 30411"/>
                  <a:gd name="connsiteX3" fmla="*/ 15206 w 30411"/>
                  <a:gd name="connsiteY3" fmla="*/ 0 h 30411"/>
                  <a:gd name="connsiteX4" fmla="*/ 30411 w 30411"/>
                  <a:gd name="connsiteY4" fmla="*/ 15206 h 30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1" h="30411">
                    <a:moveTo>
                      <a:pt x="30411" y="15206"/>
                    </a:moveTo>
                    <a:cubicBezTo>
                      <a:pt x="30411" y="23604"/>
                      <a:pt x="23604" y="30411"/>
                      <a:pt x="15206" y="30411"/>
                    </a:cubicBezTo>
                    <a:cubicBezTo>
                      <a:pt x="6808" y="30411"/>
                      <a:pt x="0" y="23604"/>
                      <a:pt x="0" y="15206"/>
                    </a:cubicBezTo>
                    <a:cubicBezTo>
                      <a:pt x="0" y="6808"/>
                      <a:pt x="6808" y="0"/>
                      <a:pt x="15206" y="0"/>
                    </a:cubicBezTo>
                    <a:cubicBezTo>
                      <a:pt x="23604" y="0"/>
                      <a:pt x="30411" y="6808"/>
                      <a:pt x="30411" y="15206"/>
                    </a:cubicBezTo>
                    <a:close/>
                  </a:path>
                </a:pathLst>
              </a:custGeom>
              <a:solidFill>
                <a:schemeClr val="bg1"/>
              </a:solidFill>
              <a:ln w="7199" cap="flat">
                <a:noFill/>
                <a:prstDash val="solid"/>
                <a:miter/>
              </a:ln>
            </p:spPr>
            <p:txBody>
              <a:bodyPr rtlCol="0" anchor="ctr"/>
              <a:lstStyle/>
              <a:p>
                <a:endParaRPr lang="en-IL"/>
              </a:p>
            </p:txBody>
          </p:sp>
          <p:sp>
            <p:nvSpPr>
              <p:cNvPr id="30" name="גרפיקה 378">
                <a:extLst>
                  <a:ext uri="{FF2B5EF4-FFF2-40B4-BE49-F238E27FC236}">
                    <a16:creationId xmlns:a16="http://schemas.microsoft.com/office/drawing/2014/main" id="{A4708E48-133D-43F1-990A-B2DC1EA4C503}"/>
                  </a:ext>
                </a:extLst>
              </p:cNvPr>
              <p:cNvSpPr/>
              <p:nvPr/>
            </p:nvSpPr>
            <p:spPr>
              <a:xfrm>
                <a:off x="6035391" y="3866490"/>
                <a:ext cx="60822" cy="60822"/>
              </a:xfrm>
              <a:custGeom>
                <a:avLst/>
                <a:gdLst>
                  <a:gd name="connsiteX0" fmla="*/ 60823 w 60822"/>
                  <a:gd name="connsiteY0" fmla="*/ 30411 h 60822"/>
                  <a:gd name="connsiteX1" fmla="*/ 30411 w 60822"/>
                  <a:gd name="connsiteY1" fmla="*/ 60823 h 60822"/>
                  <a:gd name="connsiteX2" fmla="*/ 0 w 60822"/>
                  <a:gd name="connsiteY2" fmla="*/ 30411 h 60822"/>
                  <a:gd name="connsiteX3" fmla="*/ 30411 w 60822"/>
                  <a:gd name="connsiteY3" fmla="*/ 0 h 60822"/>
                  <a:gd name="connsiteX4" fmla="*/ 60823 w 60822"/>
                  <a:gd name="connsiteY4" fmla="*/ 30411 h 6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22" h="60822">
                    <a:moveTo>
                      <a:pt x="60823" y="30411"/>
                    </a:moveTo>
                    <a:cubicBezTo>
                      <a:pt x="60823" y="47207"/>
                      <a:pt x="47207" y="60823"/>
                      <a:pt x="30411" y="60823"/>
                    </a:cubicBezTo>
                    <a:cubicBezTo>
                      <a:pt x="13616" y="60823"/>
                      <a:pt x="0" y="47207"/>
                      <a:pt x="0" y="30411"/>
                    </a:cubicBezTo>
                    <a:cubicBezTo>
                      <a:pt x="0" y="13616"/>
                      <a:pt x="13616" y="0"/>
                      <a:pt x="30411" y="0"/>
                    </a:cubicBezTo>
                    <a:cubicBezTo>
                      <a:pt x="47207" y="0"/>
                      <a:pt x="60823" y="13616"/>
                      <a:pt x="60823" y="30411"/>
                    </a:cubicBezTo>
                    <a:close/>
                  </a:path>
                </a:pathLst>
              </a:custGeom>
              <a:solidFill>
                <a:schemeClr val="accent2"/>
              </a:solidFill>
              <a:ln w="7199" cap="flat">
                <a:noFill/>
                <a:prstDash val="solid"/>
                <a:miter/>
              </a:ln>
            </p:spPr>
            <p:txBody>
              <a:bodyPr rtlCol="0" anchor="ctr"/>
              <a:lstStyle/>
              <a:p>
                <a:endParaRPr lang="en-IL"/>
              </a:p>
            </p:txBody>
          </p:sp>
          <p:sp>
            <p:nvSpPr>
              <p:cNvPr id="31" name="גרפיקה 378">
                <a:extLst>
                  <a:ext uri="{FF2B5EF4-FFF2-40B4-BE49-F238E27FC236}">
                    <a16:creationId xmlns:a16="http://schemas.microsoft.com/office/drawing/2014/main" id="{B521E54D-B780-4486-B519-2D9E40AEF0A7}"/>
                  </a:ext>
                </a:extLst>
              </p:cNvPr>
              <p:cNvSpPr/>
              <p:nvPr/>
            </p:nvSpPr>
            <p:spPr>
              <a:xfrm>
                <a:off x="5551706" y="3377013"/>
                <a:ext cx="24618" cy="24618"/>
              </a:xfrm>
              <a:custGeom>
                <a:avLst/>
                <a:gdLst>
                  <a:gd name="connsiteX0" fmla="*/ 24619 w 24618"/>
                  <a:gd name="connsiteY0" fmla="*/ 12309 h 24618"/>
                  <a:gd name="connsiteX1" fmla="*/ 12309 w 24618"/>
                  <a:gd name="connsiteY1" fmla="*/ 24619 h 24618"/>
                  <a:gd name="connsiteX2" fmla="*/ 0 w 24618"/>
                  <a:gd name="connsiteY2" fmla="*/ 12309 h 24618"/>
                  <a:gd name="connsiteX3" fmla="*/ 12309 w 24618"/>
                  <a:gd name="connsiteY3" fmla="*/ 0 h 24618"/>
                  <a:gd name="connsiteX4" fmla="*/ 24619 w 24618"/>
                  <a:gd name="connsiteY4" fmla="*/ 12309 h 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8" h="24618">
                    <a:moveTo>
                      <a:pt x="24619" y="12309"/>
                    </a:moveTo>
                    <a:cubicBezTo>
                      <a:pt x="24619" y="19108"/>
                      <a:pt x="19108" y="24619"/>
                      <a:pt x="12309" y="24619"/>
                    </a:cubicBezTo>
                    <a:cubicBezTo>
                      <a:pt x="5511" y="24619"/>
                      <a:pt x="0" y="19108"/>
                      <a:pt x="0" y="12309"/>
                    </a:cubicBezTo>
                    <a:cubicBezTo>
                      <a:pt x="0" y="5511"/>
                      <a:pt x="5511" y="0"/>
                      <a:pt x="12309" y="0"/>
                    </a:cubicBezTo>
                    <a:cubicBezTo>
                      <a:pt x="19108" y="0"/>
                      <a:pt x="24619" y="5511"/>
                      <a:pt x="24619" y="12309"/>
                    </a:cubicBezTo>
                    <a:close/>
                  </a:path>
                </a:pathLst>
              </a:custGeom>
              <a:solidFill>
                <a:schemeClr val="accent3"/>
              </a:solidFill>
              <a:ln w="7199" cap="flat">
                <a:noFill/>
                <a:prstDash val="solid"/>
                <a:miter/>
              </a:ln>
            </p:spPr>
            <p:txBody>
              <a:bodyPr rtlCol="0" anchor="ctr"/>
              <a:lstStyle/>
              <a:p>
                <a:endParaRPr lang="en-IL"/>
              </a:p>
            </p:txBody>
          </p:sp>
          <p:sp>
            <p:nvSpPr>
              <p:cNvPr id="32" name="גרפיקה 378">
                <a:extLst>
                  <a:ext uri="{FF2B5EF4-FFF2-40B4-BE49-F238E27FC236}">
                    <a16:creationId xmlns:a16="http://schemas.microsoft.com/office/drawing/2014/main" id="{BB235690-ED6F-4825-BED4-7C2F68D62D8C}"/>
                  </a:ext>
                </a:extLst>
              </p:cNvPr>
              <p:cNvSpPr/>
              <p:nvPr/>
            </p:nvSpPr>
            <p:spPr>
              <a:xfrm>
                <a:off x="5503193" y="3500830"/>
                <a:ext cx="60822" cy="60822"/>
              </a:xfrm>
              <a:custGeom>
                <a:avLst/>
                <a:gdLst>
                  <a:gd name="connsiteX0" fmla="*/ 60823 w 60822"/>
                  <a:gd name="connsiteY0" fmla="*/ 30411 h 60822"/>
                  <a:gd name="connsiteX1" fmla="*/ 30411 w 60822"/>
                  <a:gd name="connsiteY1" fmla="*/ 60823 h 60822"/>
                  <a:gd name="connsiteX2" fmla="*/ 0 w 60822"/>
                  <a:gd name="connsiteY2" fmla="*/ 30411 h 60822"/>
                  <a:gd name="connsiteX3" fmla="*/ 30411 w 60822"/>
                  <a:gd name="connsiteY3" fmla="*/ 0 h 60822"/>
                  <a:gd name="connsiteX4" fmla="*/ 60823 w 60822"/>
                  <a:gd name="connsiteY4" fmla="*/ 30411 h 6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22" h="60822">
                    <a:moveTo>
                      <a:pt x="60823" y="30411"/>
                    </a:moveTo>
                    <a:cubicBezTo>
                      <a:pt x="60823" y="47207"/>
                      <a:pt x="47207" y="60823"/>
                      <a:pt x="30411" y="60823"/>
                    </a:cubicBezTo>
                    <a:cubicBezTo>
                      <a:pt x="13616" y="60823"/>
                      <a:pt x="0" y="47207"/>
                      <a:pt x="0" y="30411"/>
                    </a:cubicBezTo>
                    <a:cubicBezTo>
                      <a:pt x="0" y="13616"/>
                      <a:pt x="13616" y="0"/>
                      <a:pt x="30411" y="0"/>
                    </a:cubicBezTo>
                    <a:cubicBezTo>
                      <a:pt x="47207" y="0"/>
                      <a:pt x="60823" y="13616"/>
                      <a:pt x="60823" y="30411"/>
                    </a:cubicBezTo>
                    <a:close/>
                  </a:path>
                </a:pathLst>
              </a:custGeom>
              <a:solidFill>
                <a:schemeClr val="bg2"/>
              </a:solidFill>
              <a:ln w="7199" cap="flat">
                <a:noFill/>
                <a:prstDash val="solid"/>
                <a:miter/>
              </a:ln>
            </p:spPr>
            <p:txBody>
              <a:bodyPr rtlCol="0" anchor="ctr"/>
              <a:lstStyle/>
              <a:p>
                <a:endParaRPr lang="en-IL" dirty="0"/>
              </a:p>
            </p:txBody>
          </p:sp>
        </p:grpSp>
        <p:sp>
          <p:nvSpPr>
            <p:cNvPr id="19" name="גרפיקה 378">
              <a:extLst>
                <a:ext uri="{FF2B5EF4-FFF2-40B4-BE49-F238E27FC236}">
                  <a16:creationId xmlns:a16="http://schemas.microsoft.com/office/drawing/2014/main" id="{7DECCA5B-3309-4CAB-8ADB-18AD4BD9ACD4}"/>
                </a:ext>
              </a:extLst>
            </p:cNvPr>
            <p:cNvSpPr/>
            <p:nvPr/>
          </p:nvSpPr>
          <p:spPr>
            <a:xfrm>
              <a:off x="5742139" y="3957000"/>
              <a:ext cx="253427" cy="72407"/>
            </a:xfrm>
            <a:custGeom>
              <a:avLst/>
              <a:gdLst>
                <a:gd name="connsiteX0" fmla="*/ 217224 w 253427"/>
                <a:gd name="connsiteY0" fmla="*/ 72408 h 72407"/>
                <a:gd name="connsiteX1" fmla="*/ 36204 w 253427"/>
                <a:gd name="connsiteY1" fmla="*/ 72408 h 72407"/>
                <a:gd name="connsiteX2" fmla="*/ 0 w 253427"/>
                <a:gd name="connsiteY2" fmla="*/ 36204 h 72407"/>
                <a:gd name="connsiteX3" fmla="*/ 0 w 253427"/>
                <a:gd name="connsiteY3" fmla="*/ 36204 h 72407"/>
                <a:gd name="connsiteX4" fmla="*/ 36204 w 253427"/>
                <a:gd name="connsiteY4" fmla="*/ 0 h 72407"/>
                <a:gd name="connsiteX5" fmla="*/ 217224 w 253427"/>
                <a:gd name="connsiteY5" fmla="*/ 0 h 72407"/>
                <a:gd name="connsiteX6" fmla="*/ 253428 w 253427"/>
                <a:gd name="connsiteY6" fmla="*/ 36204 h 72407"/>
                <a:gd name="connsiteX7" fmla="*/ 253428 w 253427"/>
                <a:gd name="connsiteY7" fmla="*/ 36204 h 72407"/>
                <a:gd name="connsiteX8" fmla="*/ 217224 w 253427"/>
                <a:gd name="connsiteY8" fmla="*/ 72408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427" h="72407">
                  <a:moveTo>
                    <a:pt x="217224" y="72408"/>
                  </a:moveTo>
                  <a:lnTo>
                    <a:pt x="36204" y="72408"/>
                  </a:lnTo>
                  <a:cubicBezTo>
                    <a:pt x="16654" y="72408"/>
                    <a:pt x="0" y="55754"/>
                    <a:pt x="0" y="36204"/>
                  </a:cubicBezTo>
                  <a:lnTo>
                    <a:pt x="0" y="36204"/>
                  </a:lnTo>
                  <a:cubicBezTo>
                    <a:pt x="0" y="16654"/>
                    <a:pt x="16654" y="0"/>
                    <a:pt x="36204" y="0"/>
                  </a:cubicBezTo>
                  <a:lnTo>
                    <a:pt x="217224" y="0"/>
                  </a:lnTo>
                  <a:cubicBezTo>
                    <a:pt x="236774" y="0"/>
                    <a:pt x="253428" y="16654"/>
                    <a:pt x="253428" y="36204"/>
                  </a:cubicBezTo>
                  <a:lnTo>
                    <a:pt x="253428" y="36204"/>
                  </a:lnTo>
                  <a:cubicBezTo>
                    <a:pt x="253428" y="56478"/>
                    <a:pt x="236774" y="72408"/>
                    <a:pt x="217224" y="72408"/>
                  </a:cubicBezTo>
                  <a:close/>
                </a:path>
              </a:pathLst>
            </a:custGeom>
            <a:solidFill>
              <a:schemeClr val="bg1"/>
            </a:solidFill>
            <a:ln w="28797" cap="flat">
              <a:solidFill>
                <a:schemeClr val="bg2"/>
              </a:solidFill>
              <a:prstDash val="solid"/>
              <a:miter/>
            </a:ln>
          </p:spPr>
          <p:txBody>
            <a:bodyPr rtlCol="0" anchor="ctr"/>
            <a:lstStyle/>
            <a:p>
              <a:endParaRPr lang="en-IL"/>
            </a:p>
          </p:txBody>
        </p:sp>
        <p:grpSp>
          <p:nvGrpSpPr>
            <p:cNvPr id="20" name="גרפיקה 378">
              <a:extLst>
                <a:ext uri="{FF2B5EF4-FFF2-40B4-BE49-F238E27FC236}">
                  <a16:creationId xmlns:a16="http://schemas.microsoft.com/office/drawing/2014/main" id="{F910A1CE-27CE-4587-A4A0-C35B1E201384}"/>
                </a:ext>
              </a:extLst>
            </p:cNvPr>
            <p:cNvGrpSpPr/>
            <p:nvPr/>
          </p:nvGrpSpPr>
          <p:grpSpPr>
            <a:xfrm rot="21188512">
              <a:off x="5738518" y="3290848"/>
              <a:ext cx="260668" cy="470651"/>
              <a:chOff x="5738518" y="3290848"/>
              <a:chExt cx="260668" cy="470651"/>
            </a:xfrm>
          </p:grpSpPr>
          <p:sp>
            <p:nvSpPr>
              <p:cNvPr id="26" name="גרפיקה 378">
                <a:extLst>
                  <a:ext uri="{FF2B5EF4-FFF2-40B4-BE49-F238E27FC236}">
                    <a16:creationId xmlns:a16="http://schemas.microsoft.com/office/drawing/2014/main" id="{9EBBEE95-8EA3-43D4-9EDE-4CDF6865E004}"/>
                  </a:ext>
                </a:extLst>
              </p:cNvPr>
              <p:cNvSpPr/>
              <p:nvPr/>
            </p:nvSpPr>
            <p:spPr>
              <a:xfrm rot="291521">
                <a:off x="5753000" y="3305329"/>
                <a:ext cx="231705" cy="441688"/>
              </a:xfrm>
              <a:custGeom>
                <a:avLst/>
                <a:gdLst>
                  <a:gd name="connsiteX0" fmla="*/ 115853 w 231705"/>
                  <a:gd name="connsiteY0" fmla="*/ 441688 h 441688"/>
                  <a:gd name="connsiteX1" fmla="*/ 0 w 231705"/>
                  <a:gd name="connsiteY1" fmla="*/ 325835 h 441688"/>
                  <a:gd name="connsiteX2" fmla="*/ 0 w 231705"/>
                  <a:gd name="connsiteY2" fmla="*/ 115853 h 441688"/>
                  <a:gd name="connsiteX3" fmla="*/ 115853 w 231705"/>
                  <a:gd name="connsiteY3" fmla="*/ 0 h 441688"/>
                  <a:gd name="connsiteX4" fmla="*/ 231705 w 231705"/>
                  <a:gd name="connsiteY4" fmla="*/ 115853 h 441688"/>
                  <a:gd name="connsiteX5" fmla="*/ 231705 w 231705"/>
                  <a:gd name="connsiteY5" fmla="*/ 325835 h 441688"/>
                  <a:gd name="connsiteX6" fmla="*/ 115853 w 231705"/>
                  <a:gd name="connsiteY6" fmla="*/ 441688 h 4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705" h="441688">
                    <a:moveTo>
                      <a:pt x="115853" y="441688"/>
                    </a:moveTo>
                    <a:cubicBezTo>
                      <a:pt x="52134" y="441688"/>
                      <a:pt x="0" y="389554"/>
                      <a:pt x="0" y="325835"/>
                    </a:cubicBezTo>
                    <a:lnTo>
                      <a:pt x="0" y="115853"/>
                    </a:lnTo>
                    <a:cubicBezTo>
                      <a:pt x="0" y="52134"/>
                      <a:pt x="52134" y="0"/>
                      <a:pt x="115853" y="0"/>
                    </a:cubicBezTo>
                    <a:cubicBezTo>
                      <a:pt x="179572" y="0"/>
                      <a:pt x="231705" y="52134"/>
                      <a:pt x="231705" y="115853"/>
                    </a:cubicBezTo>
                    <a:lnTo>
                      <a:pt x="231705" y="325835"/>
                    </a:lnTo>
                    <a:cubicBezTo>
                      <a:pt x="231705" y="389554"/>
                      <a:pt x="179572" y="441688"/>
                      <a:pt x="115853" y="441688"/>
                    </a:cubicBezTo>
                    <a:close/>
                  </a:path>
                </a:pathLst>
              </a:custGeom>
              <a:solidFill>
                <a:schemeClr val="accent2"/>
              </a:solidFill>
              <a:ln w="7199" cap="flat">
                <a:noFill/>
                <a:prstDash val="solid"/>
                <a:miter/>
              </a:ln>
            </p:spPr>
            <p:txBody>
              <a:bodyPr rtlCol="0" anchor="ctr"/>
              <a:lstStyle/>
              <a:p>
                <a:endParaRPr lang="en-IL"/>
              </a:p>
            </p:txBody>
          </p:sp>
          <p:sp>
            <p:nvSpPr>
              <p:cNvPr id="27" name="גרפיקה 378">
                <a:extLst>
                  <a:ext uri="{FF2B5EF4-FFF2-40B4-BE49-F238E27FC236}">
                    <a16:creationId xmlns:a16="http://schemas.microsoft.com/office/drawing/2014/main" id="{89EC5F9F-EC87-4A7D-A857-D1412806C385}"/>
                  </a:ext>
                </a:extLst>
              </p:cNvPr>
              <p:cNvSpPr/>
              <p:nvPr/>
            </p:nvSpPr>
            <p:spPr>
              <a:xfrm rot="326572">
                <a:off x="5738518" y="3290848"/>
                <a:ext cx="260668" cy="470651"/>
              </a:xfrm>
              <a:custGeom>
                <a:avLst/>
                <a:gdLst>
                  <a:gd name="connsiteX0" fmla="*/ 130334 w 260668"/>
                  <a:gd name="connsiteY0" fmla="*/ 28963 h 470651"/>
                  <a:gd name="connsiteX1" fmla="*/ 231705 w 260668"/>
                  <a:gd name="connsiteY1" fmla="*/ 130334 h 470651"/>
                  <a:gd name="connsiteX2" fmla="*/ 231705 w 260668"/>
                  <a:gd name="connsiteY2" fmla="*/ 340317 h 470651"/>
                  <a:gd name="connsiteX3" fmla="*/ 130334 w 260668"/>
                  <a:gd name="connsiteY3" fmla="*/ 441688 h 470651"/>
                  <a:gd name="connsiteX4" fmla="*/ 130334 w 260668"/>
                  <a:gd name="connsiteY4" fmla="*/ 441688 h 470651"/>
                  <a:gd name="connsiteX5" fmla="*/ 28963 w 260668"/>
                  <a:gd name="connsiteY5" fmla="*/ 340317 h 470651"/>
                  <a:gd name="connsiteX6" fmla="*/ 28963 w 260668"/>
                  <a:gd name="connsiteY6" fmla="*/ 130334 h 470651"/>
                  <a:gd name="connsiteX7" fmla="*/ 130334 w 260668"/>
                  <a:gd name="connsiteY7" fmla="*/ 28963 h 470651"/>
                  <a:gd name="connsiteX8" fmla="*/ 130334 w 260668"/>
                  <a:gd name="connsiteY8" fmla="*/ 28963 h 470651"/>
                  <a:gd name="connsiteX9" fmla="*/ 130334 w 260668"/>
                  <a:gd name="connsiteY9" fmla="*/ 0 h 470651"/>
                  <a:gd name="connsiteX10" fmla="*/ 0 w 260668"/>
                  <a:gd name="connsiteY10" fmla="*/ 130334 h 470651"/>
                  <a:gd name="connsiteX11" fmla="*/ 0 w 260668"/>
                  <a:gd name="connsiteY11" fmla="*/ 340317 h 470651"/>
                  <a:gd name="connsiteX12" fmla="*/ 130334 w 260668"/>
                  <a:gd name="connsiteY12" fmla="*/ 470651 h 470651"/>
                  <a:gd name="connsiteX13" fmla="*/ 260668 w 260668"/>
                  <a:gd name="connsiteY13" fmla="*/ 340317 h 470651"/>
                  <a:gd name="connsiteX14" fmla="*/ 260668 w 260668"/>
                  <a:gd name="connsiteY14" fmla="*/ 130334 h 470651"/>
                  <a:gd name="connsiteX15" fmla="*/ 130334 w 260668"/>
                  <a:gd name="connsiteY15" fmla="*/ 0 h 470651"/>
                  <a:gd name="connsiteX16" fmla="*/ 130334 w 260668"/>
                  <a:gd name="connsiteY16" fmla="*/ 0 h 47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668" h="470651">
                    <a:moveTo>
                      <a:pt x="130334" y="28963"/>
                    </a:moveTo>
                    <a:cubicBezTo>
                      <a:pt x="186088" y="28963"/>
                      <a:pt x="231705" y="74580"/>
                      <a:pt x="231705" y="130334"/>
                    </a:cubicBezTo>
                    <a:lnTo>
                      <a:pt x="231705" y="340317"/>
                    </a:lnTo>
                    <a:cubicBezTo>
                      <a:pt x="231705" y="396071"/>
                      <a:pt x="186088" y="441688"/>
                      <a:pt x="130334" y="441688"/>
                    </a:cubicBezTo>
                    <a:lnTo>
                      <a:pt x="130334" y="441688"/>
                    </a:lnTo>
                    <a:cubicBezTo>
                      <a:pt x="74580" y="441688"/>
                      <a:pt x="28963" y="396071"/>
                      <a:pt x="28963" y="340317"/>
                    </a:cubicBezTo>
                    <a:lnTo>
                      <a:pt x="28963" y="130334"/>
                    </a:lnTo>
                    <a:cubicBezTo>
                      <a:pt x="28963" y="74580"/>
                      <a:pt x="74580" y="28963"/>
                      <a:pt x="130334" y="28963"/>
                    </a:cubicBezTo>
                    <a:lnTo>
                      <a:pt x="130334" y="28963"/>
                    </a:lnTo>
                    <a:moveTo>
                      <a:pt x="130334" y="0"/>
                    </a:moveTo>
                    <a:cubicBezTo>
                      <a:pt x="58650" y="0"/>
                      <a:pt x="0" y="58650"/>
                      <a:pt x="0" y="130334"/>
                    </a:cubicBezTo>
                    <a:lnTo>
                      <a:pt x="0" y="340317"/>
                    </a:lnTo>
                    <a:cubicBezTo>
                      <a:pt x="0" y="412001"/>
                      <a:pt x="58650" y="470651"/>
                      <a:pt x="130334" y="470651"/>
                    </a:cubicBezTo>
                    <a:cubicBezTo>
                      <a:pt x="202018" y="470651"/>
                      <a:pt x="260668" y="412001"/>
                      <a:pt x="260668" y="340317"/>
                    </a:cubicBezTo>
                    <a:lnTo>
                      <a:pt x="260668" y="130334"/>
                    </a:lnTo>
                    <a:cubicBezTo>
                      <a:pt x="260668" y="58650"/>
                      <a:pt x="202018" y="0"/>
                      <a:pt x="130334" y="0"/>
                    </a:cubicBezTo>
                    <a:lnTo>
                      <a:pt x="130334" y="0"/>
                    </a:lnTo>
                    <a:close/>
                  </a:path>
                </a:pathLst>
              </a:custGeom>
              <a:solidFill>
                <a:schemeClr val="bg2"/>
              </a:solidFill>
              <a:ln w="7199" cap="flat">
                <a:noFill/>
                <a:prstDash val="solid"/>
                <a:miter/>
              </a:ln>
            </p:spPr>
            <p:txBody>
              <a:bodyPr rtlCol="0" anchor="ctr"/>
              <a:lstStyle/>
              <a:p>
                <a:endParaRPr lang="en-IL"/>
              </a:p>
            </p:txBody>
          </p:sp>
        </p:grpSp>
        <p:sp>
          <p:nvSpPr>
            <p:cNvPr id="21" name="גרפיקה 378">
              <a:extLst>
                <a:ext uri="{FF2B5EF4-FFF2-40B4-BE49-F238E27FC236}">
                  <a16:creationId xmlns:a16="http://schemas.microsoft.com/office/drawing/2014/main" id="{CD0305C8-BCD0-4645-A18A-6D6D1A4BA45C}"/>
                </a:ext>
              </a:extLst>
            </p:cNvPr>
            <p:cNvSpPr/>
            <p:nvPr/>
          </p:nvSpPr>
          <p:spPr>
            <a:xfrm>
              <a:off x="5676971" y="3529794"/>
              <a:ext cx="383761" cy="309181"/>
            </a:xfrm>
            <a:custGeom>
              <a:avLst/>
              <a:gdLst>
                <a:gd name="connsiteX0" fmla="*/ 383762 w 383761"/>
                <a:gd name="connsiteY0" fmla="*/ 0 h 309181"/>
                <a:gd name="connsiteX1" fmla="*/ 383762 w 383761"/>
                <a:gd name="connsiteY1" fmla="*/ 117301 h 309181"/>
                <a:gd name="connsiteX2" fmla="*/ 191881 w 383761"/>
                <a:gd name="connsiteY2" fmla="*/ 309182 h 309181"/>
                <a:gd name="connsiteX3" fmla="*/ 191881 w 383761"/>
                <a:gd name="connsiteY3" fmla="*/ 309182 h 309181"/>
                <a:gd name="connsiteX4" fmla="*/ 0 w 383761"/>
                <a:gd name="connsiteY4" fmla="*/ 117301 h 309181"/>
                <a:gd name="connsiteX5" fmla="*/ 0 w 383761"/>
                <a:gd name="connsiteY5" fmla="*/ 0 h 30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761" h="309181">
                  <a:moveTo>
                    <a:pt x="383762" y="0"/>
                  </a:moveTo>
                  <a:lnTo>
                    <a:pt x="383762" y="117301"/>
                  </a:lnTo>
                  <a:cubicBezTo>
                    <a:pt x="383762" y="223016"/>
                    <a:pt x="297597" y="309182"/>
                    <a:pt x="191881" y="309182"/>
                  </a:cubicBezTo>
                  <a:lnTo>
                    <a:pt x="191881" y="309182"/>
                  </a:lnTo>
                  <a:cubicBezTo>
                    <a:pt x="86165" y="309182"/>
                    <a:pt x="0" y="223016"/>
                    <a:pt x="0" y="117301"/>
                  </a:cubicBezTo>
                  <a:lnTo>
                    <a:pt x="0" y="0"/>
                  </a:lnTo>
                </a:path>
              </a:pathLst>
            </a:custGeom>
            <a:noFill/>
            <a:ln w="28797" cap="flat">
              <a:solidFill>
                <a:schemeClr val="bg2"/>
              </a:solidFill>
              <a:prstDash val="solid"/>
              <a:miter/>
            </a:ln>
          </p:spPr>
          <p:txBody>
            <a:bodyPr rtlCol="0" anchor="ctr"/>
            <a:lstStyle/>
            <a:p>
              <a:endParaRPr lang="en-IL"/>
            </a:p>
          </p:txBody>
        </p:sp>
        <p:sp>
          <p:nvSpPr>
            <p:cNvPr id="22" name="גרפיקה 378">
              <a:extLst>
                <a:ext uri="{FF2B5EF4-FFF2-40B4-BE49-F238E27FC236}">
                  <a16:creationId xmlns:a16="http://schemas.microsoft.com/office/drawing/2014/main" id="{D4D11705-E395-4443-9585-1FDC6D44585F}"/>
                </a:ext>
              </a:extLst>
            </p:cNvPr>
            <p:cNvSpPr/>
            <p:nvPr/>
          </p:nvSpPr>
          <p:spPr>
            <a:xfrm>
              <a:off x="5871025" y="3841147"/>
              <a:ext cx="7240" cy="115852"/>
            </a:xfrm>
            <a:custGeom>
              <a:avLst/>
              <a:gdLst>
                <a:gd name="connsiteX0" fmla="*/ 0 w 7240"/>
                <a:gd name="connsiteY0" fmla="*/ 0 h 115852"/>
                <a:gd name="connsiteX1" fmla="*/ 0 w 7240"/>
                <a:gd name="connsiteY1" fmla="*/ 115853 h 115852"/>
              </a:gdLst>
              <a:ahLst/>
              <a:cxnLst>
                <a:cxn ang="0">
                  <a:pos x="connsiteX0" y="connsiteY0"/>
                </a:cxn>
                <a:cxn ang="0">
                  <a:pos x="connsiteX1" y="connsiteY1"/>
                </a:cxn>
              </a:cxnLst>
              <a:rect l="l" t="t" r="r" b="b"/>
              <a:pathLst>
                <a:path w="7240" h="115852">
                  <a:moveTo>
                    <a:pt x="0" y="0"/>
                  </a:moveTo>
                  <a:lnTo>
                    <a:pt x="0" y="115853"/>
                  </a:lnTo>
                </a:path>
              </a:pathLst>
            </a:custGeom>
            <a:ln w="28797" cap="flat">
              <a:solidFill>
                <a:schemeClr val="bg2"/>
              </a:solidFill>
              <a:prstDash val="solid"/>
              <a:miter/>
            </a:ln>
          </p:spPr>
          <p:txBody>
            <a:bodyPr rtlCol="0" anchor="ctr"/>
            <a:lstStyle/>
            <a:p>
              <a:endParaRPr lang="en-IL"/>
            </a:p>
          </p:txBody>
        </p:sp>
        <p:sp>
          <p:nvSpPr>
            <p:cNvPr id="23" name="גרפיקה 378">
              <a:extLst>
                <a:ext uri="{FF2B5EF4-FFF2-40B4-BE49-F238E27FC236}">
                  <a16:creationId xmlns:a16="http://schemas.microsoft.com/office/drawing/2014/main" id="{67F8CB56-8D0B-4251-930E-D8F0D4280FBB}"/>
                </a:ext>
              </a:extLst>
            </p:cNvPr>
            <p:cNvSpPr/>
            <p:nvPr/>
          </p:nvSpPr>
          <p:spPr>
            <a:xfrm>
              <a:off x="5755172" y="3450145"/>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sp>
          <p:nvSpPr>
            <p:cNvPr id="24" name="גרפיקה 378">
              <a:extLst>
                <a:ext uri="{FF2B5EF4-FFF2-40B4-BE49-F238E27FC236}">
                  <a16:creationId xmlns:a16="http://schemas.microsoft.com/office/drawing/2014/main" id="{D2882FA2-3ECF-4C4B-9336-F59BD29FDEEF}"/>
                </a:ext>
              </a:extLst>
            </p:cNvPr>
            <p:cNvSpPr/>
            <p:nvPr/>
          </p:nvSpPr>
          <p:spPr>
            <a:xfrm>
              <a:off x="5755172" y="3508071"/>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sp>
          <p:nvSpPr>
            <p:cNvPr id="25" name="גרפיקה 378">
              <a:extLst>
                <a:ext uri="{FF2B5EF4-FFF2-40B4-BE49-F238E27FC236}">
                  <a16:creationId xmlns:a16="http://schemas.microsoft.com/office/drawing/2014/main" id="{AA33DEE7-A486-42AF-9B36-C8CFADA24956}"/>
                </a:ext>
              </a:extLst>
            </p:cNvPr>
            <p:cNvSpPr/>
            <p:nvPr/>
          </p:nvSpPr>
          <p:spPr>
            <a:xfrm>
              <a:off x="5755172" y="3565997"/>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שקף תוכן חלוקה לשתיים">
  <p:cSld name="SECTION_TITLE_AND_DESCRIPTION">
    <p:spTree>
      <p:nvGrpSpPr>
        <p:cNvPr id="1" name="Shape 133"/>
        <p:cNvGrpSpPr/>
        <p:nvPr/>
      </p:nvGrpSpPr>
      <p:grpSpPr>
        <a:xfrm>
          <a:off x="0" y="0"/>
          <a:ext cx="0" cy="0"/>
          <a:chOff x="0" y="0"/>
          <a:chExt cx="0" cy="0"/>
        </a:xfrm>
      </p:grpSpPr>
      <p:sp>
        <p:nvSpPr>
          <p:cNvPr id="134" name="Google Shape;134;p1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8169945" y="59350"/>
            <a:ext cx="393600" cy="3936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a:spLocks noGrp="1"/>
          </p:cNvSpPr>
          <p:nvPr>
            <p:ph type="title"/>
          </p:nvPr>
        </p:nvSpPr>
        <p:spPr>
          <a:xfrm>
            <a:off x="5024100" y="1000439"/>
            <a:ext cx="3374400" cy="1431900"/>
          </a:xfrm>
          <a:prstGeom prst="rect">
            <a:avLst/>
          </a:prstGeom>
        </p:spPr>
        <p:txBody>
          <a:bodyPr spcFirstLastPara="1" wrap="square" lIns="0" tIns="0" rIns="0" bIns="0" anchor="b" anchorCtr="0">
            <a:noAutofit/>
          </a:bodyPr>
          <a:lstStyle>
            <a:lvl1pPr lvl="0" algn="r" rtl="1">
              <a:spcBef>
                <a:spcPts val="0"/>
              </a:spcBef>
              <a:spcAft>
                <a:spcPts val="0"/>
              </a:spcAft>
              <a:buClr>
                <a:schemeClr val="dk2"/>
              </a:buClr>
              <a:buSzPts val="4200"/>
              <a:buNone/>
              <a:defRPr sz="4200">
                <a:solidFill>
                  <a:schemeClr val="dk2"/>
                </a:solidFill>
                <a:cs typeface="+mj-cs"/>
              </a:defRPr>
            </a:lvl1pPr>
            <a:lvl2pPr lvl="1" algn="r" rtl="1">
              <a:spcBef>
                <a:spcPts val="0"/>
              </a:spcBef>
              <a:spcAft>
                <a:spcPts val="0"/>
              </a:spcAft>
              <a:buClr>
                <a:schemeClr val="dk2"/>
              </a:buClr>
              <a:buSzPts val="4200"/>
              <a:buNone/>
              <a:defRPr sz="4200">
                <a:solidFill>
                  <a:schemeClr val="dk2"/>
                </a:solidFill>
              </a:defRPr>
            </a:lvl2pPr>
            <a:lvl3pPr lvl="2" algn="r" rtl="1">
              <a:spcBef>
                <a:spcPts val="0"/>
              </a:spcBef>
              <a:spcAft>
                <a:spcPts val="0"/>
              </a:spcAft>
              <a:buClr>
                <a:schemeClr val="dk2"/>
              </a:buClr>
              <a:buSzPts val="4200"/>
              <a:buNone/>
              <a:defRPr sz="4200">
                <a:solidFill>
                  <a:schemeClr val="dk2"/>
                </a:solidFill>
              </a:defRPr>
            </a:lvl3pPr>
            <a:lvl4pPr lvl="3" algn="r" rtl="1">
              <a:spcBef>
                <a:spcPts val="0"/>
              </a:spcBef>
              <a:spcAft>
                <a:spcPts val="0"/>
              </a:spcAft>
              <a:buClr>
                <a:schemeClr val="dk2"/>
              </a:buClr>
              <a:buSzPts val="4200"/>
              <a:buNone/>
              <a:defRPr sz="4200">
                <a:solidFill>
                  <a:schemeClr val="dk2"/>
                </a:solidFill>
              </a:defRPr>
            </a:lvl4pPr>
            <a:lvl5pPr lvl="4" algn="r" rtl="1">
              <a:spcBef>
                <a:spcPts val="0"/>
              </a:spcBef>
              <a:spcAft>
                <a:spcPts val="0"/>
              </a:spcAft>
              <a:buClr>
                <a:schemeClr val="dk2"/>
              </a:buClr>
              <a:buSzPts val="4200"/>
              <a:buNone/>
              <a:defRPr sz="4200">
                <a:solidFill>
                  <a:schemeClr val="dk2"/>
                </a:solidFill>
              </a:defRPr>
            </a:lvl5pPr>
            <a:lvl6pPr lvl="5" algn="r" rtl="1">
              <a:spcBef>
                <a:spcPts val="0"/>
              </a:spcBef>
              <a:spcAft>
                <a:spcPts val="0"/>
              </a:spcAft>
              <a:buClr>
                <a:schemeClr val="dk2"/>
              </a:buClr>
              <a:buSzPts val="4200"/>
              <a:buNone/>
              <a:defRPr sz="4200">
                <a:solidFill>
                  <a:schemeClr val="dk2"/>
                </a:solidFill>
              </a:defRPr>
            </a:lvl6pPr>
            <a:lvl7pPr lvl="6" algn="r" rtl="1">
              <a:spcBef>
                <a:spcPts val="0"/>
              </a:spcBef>
              <a:spcAft>
                <a:spcPts val="0"/>
              </a:spcAft>
              <a:buClr>
                <a:schemeClr val="dk2"/>
              </a:buClr>
              <a:buSzPts val="4200"/>
              <a:buNone/>
              <a:defRPr sz="4200">
                <a:solidFill>
                  <a:schemeClr val="dk2"/>
                </a:solidFill>
              </a:defRPr>
            </a:lvl7pPr>
            <a:lvl8pPr lvl="7" algn="r" rtl="1">
              <a:spcBef>
                <a:spcPts val="0"/>
              </a:spcBef>
              <a:spcAft>
                <a:spcPts val="0"/>
              </a:spcAft>
              <a:buClr>
                <a:schemeClr val="dk2"/>
              </a:buClr>
              <a:buSzPts val="4200"/>
              <a:buNone/>
              <a:defRPr sz="4200">
                <a:solidFill>
                  <a:schemeClr val="dk2"/>
                </a:solidFill>
              </a:defRPr>
            </a:lvl8pPr>
            <a:lvl9pPr lvl="8" algn="r" rtl="1">
              <a:spcBef>
                <a:spcPts val="0"/>
              </a:spcBef>
              <a:spcAft>
                <a:spcPts val="0"/>
              </a:spcAft>
              <a:buClr>
                <a:schemeClr val="dk2"/>
              </a:buClr>
              <a:buSzPts val="4200"/>
              <a:buNone/>
              <a:defRPr sz="4200">
                <a:solidFill>
                  <a:schemeClr val="dk2"/>
                </a:solidFill>
              </a:defRPr>
            </a:lvl9pPr>
          </a:lstStyle>
          <a:p>
            <a:endParaRPr dirty="0"/>
          </a:p>
        </p:txBody>
      </p:sp>
      <p:sp>
        <p:nvSpPr>
          <p:cNvPr id="137" name="Google Shape;137;p14"/>
          <p:cNvSpPr txBox="1">
            <a:spLocks noGrp="1"/>
          </p:cNvSpPr>
          <p:nvPr>
            <p:ph type="subTitle" idx="1"/>
          </p:nvPr>
        </p:nvSpPr>
        <p:spPr>
          <a:xfrm>
            <a:off x="5024100" y="2571750"/>
            <a:ext cx="3374400" cy="2086800"/>
          </a:xfrm>
          <a:prstGeom prst="rect">
            <a:avLst/>
          </a:prstGeom>
        </p:spPr>
        <p:txBody>
          <a:bodyPr spcFirstLastPara="1" wrap="square" lIns="0" tIns="0" rIns="0" bIns="0" anchor="t" anchorCtr="0">
            <a:noAutofit/>
          </a:bodyPr>
          <a:lstStyle>
            <a:lvl1pPr marL="0" lvl="0" indent="0" algn="r" rtl="1">
              <a:lnSpc>
                <a:spcPct val="100000"/>
              </a:lnSpc>
              <a:spcBef>
                <a:spcPts val="0"/>
              </a:spcBef>
              <a:spcAft>
                <a:spcPts val="0"/>
              </a:spcAft>
              <a:buSzPts val="1500"/>
              <a:buNone/>
              <a:defRPr>
                <a:cs typeface="+mj-cs"/>
              </a:defRPr>
            </a:lvl1pPr>
            <a:lvl2pPr lvl="1" rtl="1">
              <a:lnSpc>
                <a:spcPct val="100000"/>
              </a:lnSpc>
              <a:spcBef>
                <a:spcPts val="0"/>
              </a:spcBef>
              <a:spcAft>
                <a:spcPts val="0"/>
              </a:spcAft>
              <a:buSzPts val="1500"/>
              <a:buNone/>
              <a:defRPr/>
            </a:lvl2pPr>
            <a:lvl3pPr lvl="2" rtl="1">
              <a:lnSpc>
                <a:spcPct val="100000"/>
              </a:lnSpc>
              <a:spcBef>
                <a:spcPts val="0"/>
              </a:spcBef>
              <a:spcAft>
                <a:spcPts val="0"/>
              </a:spcAft>
              <a:buSzPts val="1500"/>
              <a:buNone/>
              <a:defRPr/>
            </a:lvl3pPr>
            <a:lvl4pPr lvl="3" rtl="1">
              <a:lnSpc>
                <a:spcPct val="100000"/>
              </a:lnSpc>
              <a:spcBef>
                <a:spcPts val="0"/>
              </a:spcBef>
              <a:spcAft>
                <a:spcPts val="0"/>
              </a:spcAft>
              <a:buSzPts val="1500"/>
              <a:buNone/>
              <a:defRPr/>
            </a:lvl4pPr>
            <a:lvl5pPr lvl="4" rtl="1">
              <a:lnSpc>
                <a:spcPct val="100000"/>
              </a:lnSpc>
              <a:spcBef>
                <a:spcPts val="0"/>
              </a:spcBef>
              <a:spcAft>
                <a:spcPts val="0"/>
              </a:spcAft>
              <a:buSzPts val="1500"/>
              <a:buNone/>
              <a:defRPr/>
            </a:lvl5pPr>
            <a:lvl6pPr lvl="5" rtl="1">
              <a:lnSpc>
                <a:spcPct val="100000"/>
              </a:lnSpc>
              <a:spcBef>
                <a:spcPts val="0"/>
              </a:spcBef>
              <a:spcAft>
                <a:spcPts val="0"/>
              </a:spcAft>
              <a:buSzPts val="1500"/>
              <a:buNone/>
              <a:defRPr/>
            </a:lvl6pPr>
            <a:lvl7pPr lvl="6" rtl="1">
              <a:lnSpc>
                <a:spcPct val="100000"/>
              </a:lnSpc>
              <a:spcBef>
                <a:spcPts val="0"/>
              </a:spcBef>
              <a:spcAft>
                <a:spcPts val="0"/>
              </a:spcAft>
              <a:buSzPts val="1500"/>
              <a:buNone/>
              <a:defRPr/>
            </a:lvl7pPr>
            <a:lvl8pPr lvl="7" rtl="1">
              <a:lnSpc>
                <a:spcPct val="100000"/>
              </a:lnSpc>
              <a:spcBef>
                <a:spcPts val="0"/>
              </a:spcBef>
              <a:spcAft>
                <a:spcPts val="0"/>
              </a:spcAft>
              <a:buSzPts val="1500"/>
              <a:buNone/>
              <a:defRPr/>
            </a:lvl8pPr>
            <a:lvl9pPr lvl="8" rtl="1">
              <a:lnSpc>
                <a:spcPct val="100000"/>
              </a:lnSpc>
              <a:spcBef>
                <a:spcPts val="0"/>
              </a:spcBef>
              <a:spcAft>
                <a:spcPts val="0"/>
              </a:spcAft>
              <a:buSzPts val="1500"/>
              <a:buNone/>
              <a:defRPr/>
            </a:lvl9pPr>
          </a:lstStyle>
          <a:p>
            <a:endParaRPr dirty="0"/>
          </a:p>
        </p:txBody>
      </p:sp>
      <p:sp>
        <p:nvSpPr>
          <p:cNvPr id="138" name="Google Shape;138;p14"/>
          <p:cNvSpPr txBox="1">
            <a:spLocks noGrp="1"/>
          </p:cNvSpPr>
          <p:nvPr>
            <p:ph type="body" idx="2"/>
          </p:nvPr>
        </p:nvSpPr>
        <p:spPr>
          <a:xfrm>
            <a:off x="540000" y="540000"/>
            <a:ext cx="3743700" cy="4063500"/>
          </a:xfrm>
          <a:prstGeom prst="rect">
            <a:avLst/>
          </a:prstGeom>
        </p:spPr>
        <p:txBody>
          <a:bodyPr spcFirstLastPara="1" wrap="square" lIns="0" tIns="0" rIns="0" bIns="0" anchor="ctr" anchorCtr="0">
            <a:noAutofit/>
          </a:bodyPr>
          <a:lstStyle>
            <a:lvl1pPr marL="285750" lvl="0" indent="-285750" algn="r" rtl="1">
              <a:lnSpc>
                <a:spcPct val="100000"/>
              </a:lnSpc>
              <a:spcBef>
                <a:spcPts val="0"/>
              </a:spcBef>
              <a:spcAft>
                <a:spcPts val="120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cxnSp>
        <p:nvCxnSpPr>
          <p:cNvPr id="139" name="Google Shape;139;p14"/>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140" name="Google Shape;140;p14"/>
          <p:cNvSpPr/>
          <p:nvPr/>
        </p:nvSpPr>
        <p:spPr>
          <a:xfrm>
            <a:off x="8274467" y="9000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9034498" y="1052375"/>
            <a:ext cx="261900" cy="26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167550" y="4181500"/>
            <a:ext cx="95700" cy="9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359050" y="4085800"/>
            <a:ext cx="95700" cy="95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263250" y="3979875"/>
            <a:ext cx="36000" cy="36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txBox="1">
            <a:spLocks noGrp="1"/>
          </p:cNvSpPr>
          <p:nvPr>
            <p:ph type="title" idx="3"/>
          </p:nvPr>
        </p:nvSpPr>
        <p:spPr>
          <a:xfrm>
            <a:off x="8357675" y="591959"/>
            <a:ext cx="720000" cy="301800"/>
          </a:xfrm>
          <a:prstGeom prst="rect">
            <a:avLst/>
          </a:prstGeom>
        </p:spPr>
        <p:txBody>
          <a:bodyPr spcFirstLastPara="1" wrap="square" lIns="0" tIns="0" rIns="0" bIns="0" anchor="b" anchorCtr="0">
            <a:noAutofit/>
          </a:bodyPr>
          <a:lstStyle>
            <a:lvl1pPr lvl="0" rtl="1">
              <a:lnSpc>
                <a:spcPct val="80000"/>
              </a:lnSpc>
              <a:spcBef>
                <a:spcPts val="0"/>
              </a:spcBef>
              <a:spcAft>
                <a:spcPts val="0"/>
              </a:spcAft>
              <a:buClr>
                <a:schemeClr val="accent1"/>
              </a:buClr>
              <a:buSzPts val="1400"/>
              <a:buNone/>
              <a:defRPr sz="1400">
                <a:solidFill>
                  <a:schemeClr val="bg2"/>
                </a:solidFill>
                <a:cs typeface="+mn-cs"/>
              </a:defRPr>
            </a:lvl1pPr>
            <a:lvl2pPr lvl="1" rtl="1">
              <a:lnSpc>
                <a:spcPct val="80000"/>
              </a:lnSpc>
              <a:spcBef>
                <a:spcPts val="0"/>
              </a:spcBef>
              <a:spcAft>
                <a:spcPts val="0"/>
              </a:spcAft>
              <a:buClr>
                <a:schemeClr val="accent1"/>
              </a:buClr>
              <a:buSzPts val="1400"/>
              <a:buNone/>
              <a:defRPr sz="1400">
                <a:solidFill>
                  <a:schemeClr val="accent1"/>
                </a:solidFill>
              </a:defRPr>
            </a:lvl2pPr>
            <a:lvl3pPr lvl="2" rtl="1">
              <a:lnSpc>
                <a:spcPct val="80000"/>
              </a:lnSpc>
              <a:spcBef>
                <a:spcPts val="0"/>
              </a:spcBef>
              <a:spcAft>
                <a:spcPts val="0"/>
              </a:spcAft>
              <a:buClr>
                <a:schemeClr val="accent1"/>
              </a:buClr>
              <a:buSzPts val="1400"/>
              <a:buNone/>
              <a:defRPr sz="1400">
                <a:solidFill>
                  <a:schemeClr val="accent1"/>
                </a:solidFill>
              </a:defRPr>
            </a:lvl3pPr>
            <a:lvl4pPr lvl="3" rtl="1">
              <a:lnSpc>
                <a:spcPct val="80000"/>
              </a:lnSpc>
              <a:spcBef>
                <a:spcPts val="0"/>
              </a:spcBef>
              <a:spcAft>
                <a:spcPts val="0"/>
              </a:spcAft>
              <a:buClr>
                <a:schemeClr val="accent1"/>
              </a:buClr>
              <a:buSzPts val="1400"/>
              <a:buNone/>
              <a:defRPr sz="1400">
                <a:solidFill>
                  <a:schemeClr val="accent1"/>
                </a:solidFill>
              </a:defRPr>
            </a:lvl4pPr>
            <a:lvl5pPr lvl="4" rtl="1">
              <a:lnSpc>
                <a:spcPct val="80000"/>
              </a:lnSpc>
              <a:spcBef>
                <a:spcPts val="0"/>
              </a:spcBef>
              <a:spcAft>
                <a:spcPts val="0"/>
              </a:spcAft>
              <a:buClr>
                <a:schemeClr val="accent1"/>
              </a:buClr>
              <a:buSzPts val="1400"/>
              <a:buNone/>
              <a:defRPr sz="1400">
                <a:solidFill>
                  <a:schemeClr val="accent1"/>
                </a:solidFill>
              </a:defRPr>
            </a:lvl5pPr>
            <a:lvl6pPr lvl="5" rtl="1">
              <a:lnSpc>
                <a:spcPct val="80000"/>
              </a:lnSpc>
              <a:spcBef>
                <a:spcPts val="0"/>
              </a:spcBef>
              <a:spcAft>
                <a:spcPts val="0"/>
              </a:spcAft>
              <a:buClr>
                <a:schemeClr val="accent1"/>
              </a:buClr>
              <a:buSzPts val="1400"/>
              <a:buNone/>
              <a:defRPr sz="1400">
                <a:solidFill>
                  <a:schemeClr val="accent1"/>
                </a:solidFill>
              </a:defRPr>
            </a:lvl6pPr>
            <a:lvl7pPr lvl="6" rtl="1">
              <a:lnSpc>
                <a:spcPct val="80000"/>
              </a:lnSpc>
              <a:spcBef>
                <a:spcPts val="0"/>
              </a:spcBef>
              <a:spcAft>
                <a:spcPts val="0"/>
              </a:spcAft>
              <a:buClr>
                <a:schemeClr val="accent1"/>
              </a:buClr>
              <a:buSzPts val="1400"/>
              <a:buNone/>
              <a:defRPr sz="1400">
                <a:solidFill>
                  <a:schemeClr val="accent1"/>
                </a:solidFill>
              </a:defRPr>
            </a:lvl7pPr>
            <a:lvl8pPr lvl="7" rtl="1">
              <a:lnSpc>
                <a:spcPct val="80000"/>
              </a:lnSpc>
              <a:spcBef>
                <a:spcPts val="0"/>
              </a:spcBef>
              <a:spcAft>
                <a:spcPts val="0"/>
              </a:spcAft>
              <a:buClr>
                <a:schemeClr val="accent1"/>
              </a:buClr>
              <a:buSzPts val="1400"/>
              <a:buNone/>
              <a:defRPr sz="1400">
                <a:solidFill>
                  <a:schemeClr val="accent1"/>
                </a:solidFill>
              </a:defRPr>
            </a:lvl8pPr>
            <a:lvl9pPr lvl="8" rtl="1">
              <a:lnSpc>
                <a:spcPct val="80000"/>
              </a:lnSpc>
              <a:spcBef>
                <a:spcPts val="0"/>
              </a:spcBef>
              <a:spcAft>
                <a:spcPts val="0"/>
              </a:spcAft>
              <a:buClr>
                <a:schemeClr val="accent1"/>
              </a:buClr>
              <a:buSzPts val="1400"/>
              <a:buNone/>
              <a:defRPr sz="1400">
                <a:solidFill>
                  <a:schemeClr val="accen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שקף הפסקה 2">
  <p:cSld name="שקף הפסקה 2">
    <p:bg>
      <p:bgPr>
        <a:solidFill>
          <a:schemeClr val="bg2"/>
        </a:solidFill>
        <a:effectLst/>
      </p:bgPr>
    </p:bg>
    <p:spTree>
      <p:nvGrpSpPr>
        <p:cNvPr id="1" name="Shape 27"/>
        <p:cNvGrpSpPr/>
        <p:nvPr/>
      </p:nvGrpSpPr>
      <p:grpSpPr>
        <a:xfrm>
          <a:off x="0" y="0"/>
          <a:ext cx="0" cy="0"/>
          <a:chOff x="0" y="0"/>
          <a:chExt cx="0" cy="0"/>
        </a:xfrm>
      </p:grpSpPr>
      <p:pic>
        <p:nvPicPr>
          <p:cNvPr id="11" name="תמונה 10" descr="תמונה שמכילה שחור, לבן, מחשב, כהה&#10;&#10;התיאור נוצר באופן אוטומטי">
            <a:extLst>
              <a:ext uri="{FF2B5EF4-FFF2-40B4-BE49-F238E27FC236}">
                <a16:creationId xmlns:a16="http://schemas.microsoft.com/office/drawing/2014/main" id="{3749E603-74D6-4AF1-9EA4-43E28EE61DEE}"/>
              </a:ext>
            </a:extLst>
          </p:cNvPr>
          <p:cNvPicPr>
            <a:picLocks noChangeAspect="1"/>
          </p:cNvPicPr>
          <p:nvPr userDrawn="1"/>
        </p:nvPicPr>
        <p:blipFill>
          <a:blip r:embed="rId2">
            <a:alphaModFix amt="53000"/>
          </a:blip>
          <a:stretch>
            <a:fillRect/>
          </a:stretch>
        </p:blipFill>
        <p:spPr>
          <a:xfrm>
            <a:off x="-15950" y="0"/>
            <a:ext cx="9144000" cy="5143500"/>
          </a:xfrm>
          <a:prstGeom prst="rect">
            <a:avLst/>
          </a:prstGeom>
        </p:spPr>
      </p:pic>
      <p:pic>
        <p:nvPicPr>
          <p:cNvPr id="28" name="Google Shape;28;p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9" name="Google Shape;29;p5"/>
          <p:cNvSpPr/>
          <p:nvPr/>
        </p:nvSpPr>
        <p:spPr>
          <a:xfrm>
            <a:off x="771100" y="191500"/>
            <a:ext cx="4558800" cy="446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ctrTitle"/>
          </p:nvPr>
        </p:nvSpPr>
        <p:spPr>
          <a:xfrm>
            <a:off x="5505550" y="540000"/>
            <a:ext cx="3098400" cy="2643600"/>
          </a:xfrm>
          <a:prstGeom prst="rect">
            <a:avLst/>
          </a:prstGeom>
        </p:spPr>
        <p:txBody>
          <a:bodyPr spcFirstLastPara="1" wrap="square" lIns="0" tIns="0" rIns="0" bIns="0" anchor="b" anchorCtr="0">
            <a:noAutofit/>
          </a:bodyPr>
          <a:lstStyle>
            <a:lvl1pPr lvl="0" rtl="0">
              <a:spcBef>
                <a:spcPts val="0"/>
              </a:spcBef>
              <a:spcAft>
                <a:spcPts val="0"/>
              </a:spcAft>
              <a:buSzPts val="5200"/>
              <a:buNone/>
              <a:defRPr sz="5200">
                <a:cs typeface="+mj-cs"/>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dirty="0"/>
          </a:p>
        </p:txBody>
      </p:sp>
      <p:pic>
        <p:nvPicPr>
          <p:cNvPr id="31" name="Google Shape;31;p5"/>
          <p:cNvPicPr preferRelativeResize="0"/>
          <p:nvPr/>
        </p:nvPicPr>
        <p:blipFill>
          <a:blip r:embed="rId4"/>
          <a:srcRect t="8946" b="8946"/>
          <a:stretch/>
        </p:blipFill>
        <p:spPr>
          <a:xfrm>
            <a:off x="2493147" y="454325"/>
            <a:ext cx="1075891" cy="406541"/>
          </a:xfrm>
          <a:prstGeom prst="rect">
            <a:avLst/>
          </a:prstGeom>
          <a:noFill/>
          <a:ln>
            <a:noFill/>
          </a:ln>
        </p:spPr>
      </p:pic>
      <p:sp>
        <p:nvSpPr>
          <p:cNvPr id="32" name="Google Shape;32;p5"/>
          <p:cNvSpPr/>
          <p:nvPr/>
        </p:nvSpPr>
        <p:spPr>
          <a:xfrm>
            <a:off x="-7975" y="3933675"/>
            <a:ext cx="9152100" cy="122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33;p5"/>
          <p:cNvCxnSpPr/>
          <p:nvPr/>
        </p:nvCxnSpPr>
        <p:spPr>
          <a:xfrm rot="10800000">
            <a:off x="-7975" y="4275975"/>
            <a:ext cx="9144000" cy="0"/>
          </a:xfrm>
          <a:prstGeom prst="straightConnector1">
            <a:avLst/>
          </a:prstGeom>
          <a:noFill/>
          <a:ln w="19050" cap="flat" cmpd="sng">
            <a:solidFill>
              <a:schemeClr val="accent1"/>
            </a:solidFill>
            <a:prstDash val="solid"/>
            <a:round/>
            <a:headEnd type="none" w="med" len="med"/>
            <a:tailEnd type="none" w="med" len="med"/>
          </a:ln>
        </p:spPr>
      </p:cxnSp>
      <p:pic>
        <p:nvPicPr>
          <p:cNvPr id="34" name="Google Shape;34;p5"/>
          <p:cNvPicPr preferRelativeResize="0"/>
          <p:nvPr/>
        </p:nvPicPr>
        <p:blipFill>
          <a:blip r:embed="rId5"/>
          <a:srcRect/>
          <a:stretch/>
        </p:blipFill>
        <p:spPr>
          <a:xfrm>
            <a:off x="794201" y="1341550"/>
            <a:ext cx="4779076" cy="2771246"/>
          </a:xfrm>
          <a:prstGeom prst="rect">
            <a:avLst/>
          </a:prstGeom>
          <a:noFill/>
          <a:ln>
            <a:noFill/>
          </a:ln>
        </p:spPr>
      </p:pic>
      <p:pic>
        <p:nvPicPr>
          <p:cNvPr id="35" name="Google Shape;35;p5"/>
          <p:cNvPicPr preferRelativeResize="0"/>
          <p:nvPr/>
        </p:nvPicPr>
        <p:blipFill>
          <a:blip r:embed="rId6">
            <a:alphaModFix/>
          </a:blip>
          <a:stretch>
            <a:fillRect/>
          </a:stretch>
        </p:blipFill>
        <p:spPr>
          <a:xfrm>
            <a:off x="1763063" y="1008701"/>
            <a:ext cx="941277" cy="235314"/>
          </a:xfrm>
          <a:prstGeom prst="rect">
            <a:avLst/>
          </a:prstGeom>
          <a:noFill/>
          <a:ln>
            <a:noFill/>
          </a:ln>
        </p:spPr>
      </p:pic>
      <p:pic>
        <p:nvPicPr>
          <p:cNvPr id="36" name="Google Shape;36;p5"/>
          <p:cNvPicPr preferRelativeResize="0"/>
          <p:nvPr/>
        </p:nvPicPr>
        <p:blipFill>
          <a:blip r:embed="rId7">
            <a:alphaModFix/>
          </a:blip>
          <a:stretch>
            <a:fillRect/>
          </a:stretch>
        </p:blipFill>
        <p:spPr>
          <a:xfrm>
            <a:off x="3008919" y="1008692"/>
            <a:ext cx="1519294" cy="245883"/>
          </a:xfrm>
          <a:prstGeom prst="rect">
            <a:avLst/>
          </a:prstGeom>
          <a:noFill/>
          <a:ln>
            <a:noFill/>
          </a:ln>
        </p:spPr>
      </p:pic>
    </p:spTree>
    <p:extLst>
      <p:ext uri="{BB962C8B-B14F-4D97-AF65-F5344CB8AC3E}">
        <p14:creationId xmlns:p14="http://schemas.microsoft.com/office/powerpoint/2010/main" val="470450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שקף הצגת נושאי השיעור" userDrawn="1">
  <p:cSld name="TITLE_2">
    <p:bg>
      <p:bgPr>
        <a:solidFill>
          <a:schemeClr val="accent1"/>
        </a:solidFill>
        <a:effectLst/>
      </p:bgPr>
    </p:bg>
    <p:spTree>
      <p:nvGrpSpPr>
        <p:cNvPr id="1" name="Shape 15"/>
        <p:cNvGrpSpPr/>
        <p:nvPr/>
      </p:nvGrpSpPr>
      <p:grpSpPr>
        <a:xfrm>
          <a:off x="0" y="0"/>
          <a:ext cx="0" cy="0"/>
          <a:chOff x="0" y="0"/>
          <a:chExt cx="0" cy="0"/>
        </a:xfrm>
      </p:grpSpPr>
      <p:pic>
        <p:nvPicPr>
          <p:cNvPr id="3" name="תמונה 2" descr="תמונה שמכילה שחור, לבן, מחשב, כהה&#10;&#10;התיאור נוצר באופן אוטומטי">
            <a:extLst>
              <a:ext uri="{FF2B5EF4-FFF2-40B4-BE49-F238E27FC236}">
                <a16:creationId xmlns:a16="http://schemas.microsoft.com/office/drawing/2014/main" id="{955473A0-865B-44F5-95BE-F16D7F760F02}"/>
              </a:ext>
            </a:extLst>
          </p:cNvPr>
          <p:cNvPicPr>
            <a:picLocks noChangeAspect="1"/>
          </p:cNvPicPr>
          <p:nvPr userDrawn="1"/>
        </p:nvPicPr>
        <p:blipFill>
          <a:blip r:embed="rId2">
            <a:alphaModFix amt="64000"/>
          </a:blip>
          <a:stretch>
            <a:fillRect/>
          </a:stretch>
        </p:blipFill>
        <p:spPr>
          <a:xfrm>
            <a:off x="0" y="0"/>
            <a:ext cx="9144000" cy="5143500"/>
          </a:xfrm>
          <a:prstGeom prst="rect">
            <a:avLst/>
          </a:prstGeom>
        </p:spPr>
      </p:pic>
      <p:sp>
        <p:nvSpPr>
          <p:cNvPr id="16" name="Google Shape;16;p3"/>
          <p:cNvSpPr/>
          <p:nvPr/>
        </p:nvSpPr>
        <p:spPr>
          <a:xfrm>
            <a:off x="-7975" y="3428950"/>
            <a:ext cx="9152100" cy="17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3598550" y="1423130"/>
            <a:ext cx="5005500" cy="1454700"/>
          </a:xfrm>
          <a:prstGeom prst="rect">
            <a:avLst/>
          </a:prstGeom>
        </p:spPr>
        <p:txBody>
          <a:bodyPr spcFirstLastPara="1" wrap="square" lIns="0" tIns="0" rIns="0" bIns="0" anchor="t" anchorCtr="0">
            <a:noAutofit/>
          </a:bodyPr>
          <a:lstStyle>
            <a:lvl1pPr lvl="0" algn="r" rtl="0">
              <a:lnSpc>
                <a:spcPct val="80000"/>
              </a:lnSpc>
              <a:spcBef>
                <a:spcPts val="0"/>
              </a:spcBef>
              <a:spcAft>
                <a:spcPts val="0"/>
              </a:spcAft>
              <a:buSzPts val="5200"/>
              <a:buNone/>
              <a:defRPr sz="5200">
                <a:cs typeface="+mj-cs"/>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dirty="0"/>
          </a:p>
        </p:txBody>
      </p:sp>
      <p:cxnSp>
        <p:nvCxnSpPr>
          <p:cNvPr id="19" name="Google Shape;19;p3"/>
          <p:cNvCxnSpPr/>
          <p:nvPr/>
        </p:nvCxnSpPr>
        <p:spPr>
          <a:xfrm rot="10800000">
            <a:off x="-7975" y="4108825"/>
            <a:ext cx="9144000" cy="0"/>
          </a:xfrm>
          <a:prstGeom prst="straightConnector1">
            <a:avLst/>
          </a:prstGeom>
          <a:noFill/>
          <a:ln w="19050" cap="flat" cmpd="sng">
            <a:solidFill>
              <a:schemeClr val="accent1"/>
            </a:solidFill>
            <a:prstDash val="solid"/>
            <a:round/>
            <a:headEnd type="none" w="med" len="med"/>
            <a:tailEnd type="none" w="med" len="med"/>
          </a:ln>
        </p:spPr>
      </p:cxnSp>
      <p:sp>
        <p:nvSpPr>
          <p:cNvPr id="6" name="Google Shape;11;p2">
            <a:extLst>
              <a:ext uri="{FF2B5EF4-FFF2-40B4-BE49-F238E27FC236}">
                <a16:creationId xmlns:a16="http://schemas.microsoft.com/office/drawing/2014/main" id="{F3BE2753-4E4D-4636-A5A4-1982F4F2CFA6}"/>
              </a:ext>
            </a:extLst>
          </p:cNvPr>
          <p:cNvSpPr txBox="1">
            <a:spLocks noGrp="1"/>
          </p:cNvSpPr>
          <p:nvPr>
            <p:ph type="subTitle" idx="1"/>
          </p:nvPr>
        </p:nvSpPr>
        <p:spPr>
          <a:xfrm>
            <a:off x="3598550" y="1021224"/>
            <a:ext cx="5005500" cy="323278"/>
          </a:xfrm>
          <a:prstGeom prst="rect">
            <a:avLst/>
          </a:prstGeom>
          <a:noFill/>
          <a:ln>
            <a:noFill/>
          </a:ln>
        </p:spPr>
        <p:txBody>
          <a:bodyPr spcFirstLastPara="1" wrap="square" lIns="0" tIns="0" rIns="0" bIns="0" anchor="b" anchorCtr="0">
            <a:noAutofit/>
          </a:bodyPr>
          <a:lstStyle>
            <a:lvl1pPr marL="0" indent="0" algn="r">
              <a:defRPr sz="3200" b="0">
                <a:solidFill>
                  <a:schemeClr val="bg1"/>
                </a:solidFill>
                <a:cs typeface="+mj-cs"/>
              </a:defRPr>
            </a:lvl1pPr>
          </a:lstStyle>
          <a:p>
            <a:pPr lvl="0" algn="r">
              <a:lnSpc>
                <a:spcPct val="80000"/>
              </a:lnSpc>
              <a:buSzPts val="5200"/>
              <a:buNone/>
            </a:pPr>
            <a:endParaRPr dirty="0"/>
          </a:p>
        </p:txBody>
      </p:sp>
      <p:sp>
        <p:nvSpPr>
          <p:cNvPr id="4" name="מציין מיקום של תמונה 3">
            <a:extLst>
              <a:ext uri="{FF2B5EF4-FFF2-40B4-BE49-F238E27FC236}">
                <a16:creationId xmlns:a16="http://schemas.microsoft.com/office/drawing/2014/main" id="{753D8ECE-B512-4E7E-9BD7-B651F40326E4}"/>
              </a:ext>
            </a:extLst>
          </p:cNvPr>
          <p:cNvSpPr>
            <a:spLocks noGrp="1"/>
          </p:cNvSpPr>
          <p:nvPr>
            <p:ph type="pic" sz="quarter" idx="10"/>
          </p:nvPr>
        </p:nvSpPr>
        <p:spPr>
          <a:xfrm>
            <a:off x="284163" y="684213"/>
            <a:ext cx="3074987" cy="2268537"/>
          </a:xfrm>
        </p:spPr>
        <p:txBody>
          <a:bodyPr/>
          <a:lstStyle/>
          <a:p>
            <a:endParaRPr lang="en-I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שקף הפסקה">
  <p:cSld name="TITLE_2_1">
    <p:bg>
      <p:bgPr>
        <a:solidFill>
          <a:schemeClr val="bg2"/>
        </a:solidFill>
        <a:effectLst/>
      </p:bgPr>
    </p:bg>
    <p:spTree>
      <p:nvGrpSpPr>
        <p:cNvPr id="1" name="Shape 20"/>
        <p:cNvGrpSpPr/>
        <p:nvPr/>
      </p:nvGrpSpPr>
      <p:grpSpPr>
        <a:xfrm>
          <a:off x="0" y="0"/>
          <a:ext cx="0" cy="0"/>
          <a:chOff x="0" y="0"/>
          <a:chExt cx="0" cy="0"/>
        </a:xfrm>
      </p:grpSpPr>
      <p:pic>
        <p:nvPicPr>
          <p:cNvPr id="8" name="תמונה 7" descr="תמונה שמכילה שחור, לבן, מחשב, כהה&#10;&#10;התיאור נוצר באופן אוטומטי">
            <a:extLst>
              <a:ext uri="{FF2B5EF4-FFF2-40B4-BE49-F238E27FC236}">
                <a16:creationId xmlns:a16="http://schemas.microsoft.com/office/drawing/2014/main" id="{BD10AE76-C080-4C44-A036-4087A6B26379}"/>
              </a:ext>
            </a:extLst>
          </p:cNvPr>
          <p:cNvPicPr>
            <a:picLocks noChangeAspect="1"/>
          </p:cNvPicPr>
          <p:nvPr userDrawn="1"/>
        </p:nvPicPr>
        <p:blipFill>
          <a:blip r:embed="rId2">
            <a:alphaModFix amt="62000"/>
          </a:blip>
          <a:stretch>
            <a:fillRect/>
          </a:stretch>
        </p:blipFill>
        <p:spPr>
          <a:xfrm>
            <a:off x="0" y="0"/>
            <a:ext cx="9144000" cy="5143500"/>
          </a:xfrm>
          <a:prstGeom prst="rect">
            <a:avLst/>
          </a:prstGeom>
        </p:spPr>
      </p:pic>
      <p:pic>
        <p:nvPicPr>
          <p:cNvPr id="21" name="Google Shape;21;p4"/>
          <p:cNvPicPr preferRelativeResize="0"/>
          <p:nvPr/>
        </p:nvPicPr>
        <p:blipFill>
          <a:blip r:embed="rId3"/>
          <a:srcRect/>
          <a:stretch/>
        </p:blipFill>
        <p:spPr>
          <a:xfrm>
            <a:off x="127684" y="2136021"/>
            <a:ext cx="8888634" cy="2645875"/>
          </a:xfrm>
          <a:prstGeom prst="rect">
            <a:avLst/>
          </a:prstGeom>
          <a:noFill/>
          <a:ln>
            <a:noFill/>
          </a:ln>
        </p:spPr>
      </p:pic>
      <p:sp>
        <p:nvSpPr>
          <p:cNvPr id="22" name="Google Shape;22;p4"/>
          <p:cNvSpPr txBox="1">
            <a:spLocks noGrp="1"/>
          </p:cNvSpPr>
          <p:nvPr>
            <p:ph type="ctrTitle"/>
          </p:nvPr>
        </p:nvSpPr>
        <p:spPr>
          <a:xfrm>
            <a:off x="540000" y="646328"/>
            <a:ext cx="8064000" cy="1063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5200"/>
              <a:buNone/>
              <a:defRPr sz="5200">
                <a:solidFill>
                  <a:srgbClr val="FFFFFF"/>
                </a:solidFill>
                <a:cs typeface="+mj-cs"/>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dirty="0"/>
          </a:p>
        </p:txBody>
      </p:sp>
      <p:sp>
        <p:nvSpPr>
          <p:cNvPr id="23" name="Google Shape;23;p4"/>
          <p:cNvSpPr txBox="1">
            <a:spLocks noGrp="1"/>
          </p:cNvSpPr>
          <p:nvPr>
            <p:ph type="subTitle" idx="1"/>
          </p:nvPr>
        </p:nvSpPr>
        <p:spPr>
          <a:xfrm>
            <a:off x="540050" y="1820778"/>
            <a:ext cx="8064000" cy="486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1500"/>
              <a:buNone/>
              <a:defRPr sz="1500">
                <a:solidFill>
                  <a:srgbClr val="FFFFFF"/>
                </a:solidFill>
                <a:cs typeface="+mj-cs"/>
              </a:defRPr>
            </a:lvl1pPr>
            <a:lvl2pPr lvl="1" algn="ctr" rtl="0">
              <a:lnSpc>
                <a:spcPct val="100000"/>
              </a:lnSpc>
              <a:spcBef>
                <a:spcPts val="0"/>
              </a:spcBef>
              <a:spcAft>
                <a:spcPts val="0"/>
              </a:spcAft>
              <a:buClr>
                <a:srgbClr val="FFFFFF"/>
              </a:buClr>
              <a:buSzPts val="1500"/>
              <a:buNone/>
              <a:defRPr sz="1500">
                <a:solidFill>
                  <a:srgbClr val="FFFFFF"/>
                </a:solidFill>
              </a:defRPr>
            </a:lvl2pPr>
            <a:lvl3pPr lvl="2" algn="ctr" rtl="0">
              <a:lnSpc>
                <a:spcPct val="100000"/>
              </a:lnSpc>
              <a:spcBef>
                <a:spcPts val="0"/>
              </a:spcBef>
              <a:spcAft>
                <a:spcPts val="0"/>
              </a:spcAft>
              <a:buClr>
                <a:srgbClr val="FFFFFF"/>
              </a:buClr>
              <a:buSzPts val="1500"/>
              <a:buNone/>
              <a:defRPr sz="1500">
                <a:solidFill>
                  <a:srgbClr val="FFFFFF"/>
                </a:solidFill>
              </a:defRPr>
            </a:lvl3pPr>
            <a:lvl4pPr lvl="3" algn="ctr" rtl="0">
              <a:lnSpc>
                <a:spcPct val="100000"/>
              </a:lnSpc>
              <a:spcBef>
                <a:spcPts val="0"/>
              </a:spcBef>
              <a:spcAft>
                <a:spcPts val="0"/>
              </a:spcAft>
              <a:buClr>
                <a:srgbClr val="FFFFFF"/>
              </a:buClr>
              <a:buSzPts val="1500"/>
              <a:buNone/>
              <a:defRPr sz="1500">
                <a:solidFill>
                  <a:srgbClr val="FFFFFF"/>
                </a:solidFill>
              </a:defRPr>
            </a:lvl4pPr>
            <a:lvl5pPr lvl="4" algn="ctr" rtl="0">
              <a:lnSpc>
                <a:spcPct val="100000"/>
              </a:lnSpc>
              <a:spcBef>
                <a:spcPts val="0"/>
              </a:spcBef>
              <a:spcAft>
                <a:spcPts val="0"/>
              </a:spcAft>
              <a:buClr>
                <a:srgbClr val="FFFFFF"/>
              </a:buClr>
              <a:buSzPts val="1500"/>
              <a:buNone/>
              <a:defRPr sz="1500">
                <a:solidFill>
                  <a:srgbClr val="FFFFFF"/>
                </a:solidFill>
              </a:defRPr>
            </a:lvl5pPr>
            <a:lvl6pPr lvl="5" algn="ctr" rtl="0">
              <a:lnSpc>
                <a:spcPct val="100000"/>
              </a:lnSpc>
              <a:spcBef>
                <a:spcPts val="0"/>
              </a:spcBef>
              <a:spcAft>
                <a:spcPts val="0"/>
              </a:spcAft>
              <a:buClr>
                <a:srgbClr val="FFFFFF"/>
              </a:buClr>
              <a:buSzPts val="1500"/>
              <a:buNone/>
              <a:defRPr sz="1500">
                <a:solidFill>
                  <a:srgbClr val="FFFFFF"/>
                </a:solidFill>
              </a:defRPr>
            </a:lvl6pPr>
            <a:lvl7pPr lvl="6" algn="ctr" rtl="0">
              <a:lnSpc>
                <a:spcPct val="100000"/>
              </a:lnSpc>
              <a:spcBef>
                <a:spcPts val="0"/>
              </a:spcBef>
              <a:spcAft>
                <a:spcPts val="0"/>
              </a:spcAft>
              <a:buClr>
                <a:srgbClr val="FFFFFF"/>
              </a:buClr>
              <a:buSzPts val="1500"/>
              <a:buNone/>
              <a:defRPr sz="1500">
                <a:solidFill>
                  <a:srgbClr val="FFFFFF"/>
                </a:solidFill>
              </a:defRPr>
            </a:lvl7pPr>
            <a:lvl8pPr lvl="7" algn="ctr" rtl="0">
              <a:lnSpc>
                <a:spcPct val="100000"/>
              </a:lnSpc>
              <a:spcBef>
                <a:spcPts val="0"/>
              </a:spcBef>
              <a:spcAft>
                <a:spcPts val="0"/>
              </a:spcAft>
              <a:buClr>
                <a:srgbClr val="FFFFFF"/>
              </a:buClr>
              <a:buSzPts val="1500"/>
              <a:buNone/>
              <a:defRPr sz="1500">
                <a:solidFill>
                  <a:srgbClr val="FFFFFF"/>
                </a:solidFill>
              </a:defRPr>
            </a:lvl8pPr>
            <a:lvl9pPr lvl="8" algn="ctr" rtl="0">
              <a:lnSpc>
                <a:spcPct val="100000"/>
              </a:lnSpc>
              <a:spcBef>
                <a:spcPts val="0"/>
              </a:spcBef>
              <a:spcAft>
                <a:spcPts val="0"/>
              </a:spcAft>
              <a:buClr>
                <a:srgbClr val="FFFFFF"/>
              </a:buClr>
              <a:buSzPts val="1500"/>
              <a:buNone/>
              <a:defRPr sz="1500">
                <a:solidFill>
                  <a:srgbClr val="FFFFFF"/>
                </a:solidFill>
              </a:defRPr>
            </a:lvl9pPr>
          </a:lstStyle>
          <a:p>
            <a:endParaRPr/>
          </a:p>
        </p:txBody>
      </p:sp>
      <p:sp>
        <p:nvSpPr>
          <p:cNvPr id="24" name="Google Shape;24;p4"/>
          <p:cNvSpPr/>
          <p:nvPr/>
        </p:nvSpPr>
        <p:spPr>
          <a:xfrm>
            <a:off x="-7975" y="4762500"/>
            <a:ext cx="9152100" cy="396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25;p4"/>
          <p:cNvCxnSpPr/>
          <p:nvPr/>
        </p:nvCxnSpPr>
        <p:spPr>
          <a:xfrm rot="10800000">
            <a:off x="-7975" y="4762500"/>
            <a:ext cx="9144000" cy="0"/>
          </a:xfrm>
          <a:prstGeom prst="straightConnector1">
            <a:avLst/>
          </a:prstGeom>
          <a:noFill/>
          <a:ln w="19050" cap="flat" cmpd="sng">
            <a:solidFill>
              <a:schemeClr val="accent1"/>
            </a:solidFill>
            <a:prstDash val="solid"/>
            <a:round/>
            <a:headEnd type="none" w="med" len="med"/>
            <a:tailEnd type="none" w="med" len="med"/>
          </a:ln>
        </p:spPr>
      </p:cxnSp>
      <p:pic>
        <p:nvPicPr>
          <p:cNvPr id="3" name="תמונה 2">
            <a:extLst>
              <a:ext uri="{FF2B5EF4-FFF2-40B4-BE49-F238E27FC236}">
                <a16:creationId xmlns:a16="http://schemas.microsoft.com/office/drawing/2014/main" id="{06084AB7-417D-42F8-AA88-D2B402F68777}"/>
              </a:ext>
            </a:extLst>
          </p:cNvPr>
          <p:cNvPicPr>
            <a:picLocks noChangeAspect="1"/>
          </p:cNvPicPr>
          <p:nvPr userDrawn="1"/>
        </p:nvPicPr>
        <p:blipFill>
          <a:blip r:embed="rId4"/>
          <a:stretch>
            <a:fillRect/>
          </a:stretch>
        </p:blipFill>
        <p:spPr>
          <a:xfrm>
            <a:off x="6652063" y="3175686"/>
            <a:ext cx="264959" cy="22859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שקף שאלות">
  <p:cSld name="TITLE_2_1_1">
    <p:bg>
      <p:bgPr>
        <a:solidFill>
          <a:schemeClr val="bg2"/>
        </a:solidFill>
        <a:effectLst/>
      </p:bgPr>
    </p:bg>
    <p:spTree>
      <p:nvGrpSpPr>
        <p:cNvPr id="1" name="Shape 37"/>
        <p:cNvGrpSpPr/>
        <p:nvPr/>
      </p:nvGrpSpPr>
      <p:grpSpPr>
        <a:xfrm>
          <a:off x="0" y="0"/>
          <a:ext cx="0" cy="0"/>
          <a:chOff x="0" y="0"/>
          <a:chExt cx="0" cy="0"/>
        </a:xfrm>
      </p:grpSpPr>
      <p:pic>
        <p:nvPicPr>
          <p:cNvPr id="8" name="תמונה 7" descr="תמונה שמכילה שחור, לבן, מחשב, כהה&#10;&#10;התיאור נוצר באופן אוטומטי">
            <a:extLst>
              <a:ext uri="{FF2B5EF4-FFF2-40B4-BE49-F238E27FC236}">
                <a16:creationId xmlns:a16="http://schemas.microsoft.com/office/drawing/2014/main" id="{00BAAA4D-EE41-4D1F-9C0B-F46AD8903360}"/>
              </a:ext>
            </a:extLst>
          </p:cNvPr>
          <p:cNvPicPr>
            <a:picLocks noChangeAspect="1"/>
          </p:cNvPicPr>
          <p:nvPr userDrawn="1"/>
        </p:nvPicPr>
        <p:blipFill>
          <a:blip r:embed="rId2">
            <a:alphaModFix amt="53000"/>
          </a:blip>
          <a:stretch>
            <a:fillRect/>
          </a:stretch>
        </p:blipFill>
        <p:spPr>
          <a:xfrm>
            <a:off x="0" y="0"/>
            <a:ext cx="9144000" cy="5143500"/>
          </a:xfrm>
          <a:prstGeom prst="rect">
            <a:avLst/>
          </a:prstGeom>
        </p:spPr>
      </p:pic>
      <p:sp>
        <p:nvSpPr>
          <p:cNvPr id="38" name="Google Shape;38;p6"/>
          <p:cNvSpPr/>
          <p:nvPr/>
        </p:nvSpPr>
        <p:spPr>
          <a:xfrm>
            <a:off x="-7975" y="3409950"/>
            <a:ext cx="9152100" cy="1749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txBox="1">
            <a:spLocks noGrp="1"/>
          </p:cNvSpPr>
          <p:nvPr>
            <p:ph type="ctrTitle"/>
          </p:nvPr>
        </p:nvSpPr>
        <p:spPr>
          <a:xfrm>
            <a:off x="540000" y="3601676"/>
            <a:ext cx="8064000" cy="659100"/>
          </a:xfrm>
          <a:prstGeom prst="rect">
            <a:avLst/>
          </a:prstGeom>
        </p:spPr>
        <p:txBody>
          <a:bodyPr spcFirstLastPara="1" wrap="square" lIns="0" tIns="0" rIns="0" bIns="0" anchor="ctr" anchorCtr="0">
            <a:noAutofit/>
          </a:bodyPr>
          <a:lstStyle>
            <a:lvl1pPr lvl="0" rtl="0">
              <a:spcBef>
                <a:spcPts val="0"/>
              </a:spcBef>
              <a:spcAft>
                <a:spcPts val="0"/>
              </a:spcAft>
              <a:buClr>
                <a:srgbClr val="FFFFFF"/>
              </a:buClr>
              <a:buSzPts val="5200"/>
              <a:buNone/>
              <a:defRPr sz="5200">
                <a:solidFill>
                  <a:srgbClr val="FFFFFF"/>
                </a:solidFill>
                <a:cs typeface="+mj-cs"/>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dirty="0"/>
          </a:p>
        </p:txBody>
      </p:sp>
      <p:sp>
        <p:nvSpPr>
          <p:cNvPr id="40" name="Google Shape;40;p6"/>
          <p:cNvSpPr txBox="1">
            <a:spLocks noGrp="1"/>
          </p:cNvSpPr>
          <p:nvPr>
            <p:ph type="subTitle" idx="1"/>
          </p:nvPr>
        </p:nvSpPr>
        <p:spPr>
          <a:xfrm>
            <a:off x="540050" y="4386225"/>
            <a:ext cx="8064000" cy="486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1500"/>
              <a:buNone/>
              <a:defRPr sz="1500">
                <a:solidFill>
                  <a:srgbClr val="FFFFFF"/>
                </a:solidFill>
                <a:cs typeface="+mj-cs"/>
              </a:defRPr>
            </a:lvl1pPr>
            <a:lvl2pPr lvl="1" algn="ctr" rtl="0">
              <a:lnSpc>
                <a:spcPct val="100000"/>
              </a:lnSpc>
              <a:spcBef>
                <a:spcPts val="0"/>
              </a:spcBef>
              <a:spcAft>
                <a:spcPts val="0"/>
              </a:spcAft>
              <a:buClr>
                <a:srgbClr val="FFFFFF"/>
              </a:buClr>
              <a:buSzPts val="1500"/>
              <a:buNone/>
              <a:defRPr sz="1500">
                <a:solidFill>
                  <a:srgbClr val="FFFFFF"/>
                </a:solidFill>
              </a:defRPr>
            </a:lvl2pPr>
            <a:lvl3pPr lvl="2" algn="ctr" rtl="0">
              <a:lnSpc>
                <a:spcPct val="100000"/>
              </a:lnSpc>
              <a:spcBef>
                <a:spcPts val="0"/>
              </a:spcBef>
              <a:spcAft>
                <a:spcPts val="0"/>
              </a:spcAft>
              <a:buClr>
                <a:srgbClr val="FFFFFF"/>
              </a:buClr>
              <a:buSzPts val="1500"/>
              <a:buNone/>
              <a:defRPr sz="1500">
                <a:solidFill>
                  <a:srgbClr val="FFFFFF"/>
                </a:solidFill>
              </a:defRPr>
            </a:lvl3pPr>
            <a:lvl4pPr lvl="3" algn="ctr" rtl="0">
              <a:lnSpc>
                <a:spcPct val="100000"/>
              </a:lnSpc>
              <a:spcBef>
                <a:spcPts val="0"/>
              </a:spcBef>
              <a:spcAft>
                <a:spcPts val="0"/>
              </a:spcAft>
              <a:buClr>
                <a:srgbClr val="FFFFFF"/>
              </a:buClr>
              <a:buSzPts val="1500"/>
              <a:buNone/>
              <a:defRPr sz="1500">
                <a:solidFill>
                  <a:srgbClr val="FFFFFF"/>
                </a:solidFill>
              </a:defRPr>
            </a:lvl4pPr>
            <a:lvl5pPr lvl="4" algn="ctr" rtl="0">
              <a:lnSpc>
                <a:spcPct val="100000"/>
              </a:lnSpc>
              <a:spcBef>
                <a:spcPts val="0"/>
              </a:spcBef>
              <a:spcAft>
                <a:spcPts val="0"/>
              </a:spcAft>
              <a:buClr>
                <a:srgbClr val="FFFFFF"/>
              </a:buClr>
              <a:buSzPts val="1500"/>
              <a:buNone/>
              <a:defRPr sz="1500">
                <a:solidFill>
                  <a:srgbClr val="FFFFFF"/>
                </a:solidFill>
              </a:defRPr>
            </a:lvl5pPr>
            <a:lvl6pPr lvl="5" algn="ctr" rtl="0">
              <a:lnSpc>
                <a:spcPct val="100000"/>
              </a:lnSpc>
              <a:spcBef>
                <a:spcPts val="0"/>
              </a:spcBef>
              <a:spcAft>
                <a:spcPts val="0"/>
              </a:spcAft>
              <a:buClr>
                <a:srgbClr val="FFFFFF"/>
              </a:buClr>
              <a:buSzPts val="1500"/>
              <a:buNone/>
              <a:defRPr sz="1500">
                <a:solidFill>
                  <a:srgbClr val="FFFFFF"/>
                </a:solidFill>
              </a:defRPr>
            </a:lvl6pPr>
            <a:lvl7pPr lvl="6" algn="ctr" rtl="0">
              <a:lnSpc>
                <a:spcPct val="100000"/>
              </a:lnSpc>
              <a:spcBef>
                <a:spcPts val="0"/>
              </a:spcBef>
              <a:spcAft>
                <a:spcPts val="0"/>
              </a:spcAft>
              <a:buClr>
                <a:srgbClr val="FFFFFF"/>
              </a:buClr>
              <a:buSzPts val="1500"/>
              <a:buNone/>
              <a:defRPr sz="1500">
                <a:solidFill>
                  <a:srgbClr val="FFFFFF"/>
                </a:solidFill>
              </a:defRPr>
            </a:lvl7pPr>
            <a:lvl8pPr lvl="7" algn="ctr" rtl="0">
              <a:lnSpc>
                <a:spcPct val="100000"/>
              </a:lnSpc>
              <a:spcBef>
                <a:spcPts val="0"/>
              </a:spcBef>
              <a:spcAft>
                <a:spcPts val="0"/>
              </a:spcAft>
              <a:buClr>
                <a:srgbClr val="FFFFFF"/>
              </a:buClr>
              <a:buSzPts val="1500"/>
              <a:buNone/>
              <a:defRPr sz="1500">
                <a:solidFill>
                  <a:srgbClr val="FFFFFF"/>
                </a:solidFill>
              </a:defRPr>
            </a:lvl8pPr>
            <a:lvl9pPr lvl="8" algn="ctr" rtl="0">
              <a:lnSpc>
                <a:spcPct val="100000"/>
              </a:lnSpc>
              <a:spcBef>
                <a:spcPts val="0"/>
              </a:spcBef>
              <a:spcAft>
                <a:spcPts val="0"/>
              </a:spcAft>
              <a:buClr>
                <a:srgbClr val="FFFFFF"/>
              </a:buClr>
              <a:buSzPts val="1500"/>
              <a:buNone/>
              <a:defRPr sz="1500">
                <a:solidFill>
                  <a:srgbClr val="FFFFFF"/>
                </a:solidFill>
              </a:defRPr>
            </a:lvl9pPr>
          </a:lstStyle>
          <a:p>
            <a:endParaRPr dirty="0"/>
          </a:p>
        </p:txBody>
      </p:sp>
      <p:cxnSp>
        <p:nvCxnSpPr>
          <p:cNvPr id="41" name="Google Shape;41;p6"/>
          <p:cNvCxnSpPr/>
          <p:nvPr/>
        </p:nvCxnSpPr>
        <p:spPr>
          <a:xfrm rot="10800000">
            <a:off x="-7975" y="3409950"/>
            <a:ext cx="9144000" cy="0"/>
          </a:xfrm>
          <a:prstGeom prst="straightConnector1">
            <a:avLst/>
          </a:prstGeom>
          <a:noFill/>
          <a:ln w="19050" cap="flat" cmpd="sng">
            <a:solidFill>
              <a:schemeClr val="accent1"/>
            </a:solidFill>
            <a:prstDash val="solid"/>
            <a:round/>
            <a:headEnd type="none" w="med" len="med"/>
            <a:tailEnd type="none" w="med" len="med"/>
          </a:ln>
        </p:spPr>
      </p:cxnSp>
      <p:pic>
        <p:nvPicPr>
          <p:cNvPr id="42" name="Google Shape;42;p6"/>
          <p:cNvPicPr preferRelativeResize="0"/>
          <p:nvPr/>
        </p:nvPicPr>
        <p:blipFill>
          <a:blip r:embed="rId3"/>
          <a:srcRect/>
          <a:stretch/>
        </p:blipFill>
        <p:spPr>
          <a:xfrm>
            <a:off x="264739" y="727601"/>
            <a:ext cx="8598563" cy="1865500"/>
          </a:xfrm>
          <a:prstGeom prst="rect">
            <a:avLst/>
          </a:prstGeom>
          <a:noFill/>
          <a:ln>
            <a:noFill/>
          </a:ln>
        </p:spPr>
      </p:pic>
      <p:pic>
        <p:nvPicPr>
          <p:cNvPr id="43" name="Google Shape;43;p6"/>
          <p:cNvPicPr preferRelativeResize="0"/>
          <p:nvPr/>
        </p:nvPicPr>
        <p:blipFill>
          <a:blip r:embed="rId4"/>
          <a:srcRect t="9112" b="9112"/>
          <a:stretch/>
        </p:blipFill>
        <p:spPr>
          <a:xfrm>
            <a:off x="264738" y="269950"/>
            <a:ext cx="1108199" cy="417050"/>
          </a:xfrm>
          <a:prstGeom prst="rect">
            <a:avLst/>
          </a:prstGeom>
          <a:noFill/>
          <a:ln>
            <a:noFill/>
          </a:ln>
        </p:spPr>
      </p:pic>
      <p:pic>
        <p:nvPicPr>
          <p:cNvPr id="9" name="תמונה 8">
            <a:extLst>
              <a:ext uri="{FF2B5EF4-FFF2-40B4-BE49-F238E27FC236}">
                <a16:creationId xmlns:a16="http://schemas.microsoft.com/office/drawing/2014/main" id="{4D82CCC3-60F3-4581-8FD7-990DAD011200}"/>
              </a:ext>
            </a:extLst>
          </p:cNvPr>
          <p:cNvPicPr>
            <a:picLocks noChangeAspect="1"/>
          </p:cNvPicPr>
          <p:nvPr userDrawn="1"/>
        </p:nvPicPr>
        <p:blipFill>
          <a:blip r:embed="rId5"/>
          <a:stretch>
            <a:fillRect/>
          </a:stretch>
        </p:blipFill>
        <p:spPr>
          <a:xfrm>
            <a:off x="3790876" y="2205084"/>
            <a:ext cx="264959" cy="22859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שקף ראשי">
  <p:cSld name="TITLE_1">
    <p:bg>
      <p:bgPr>
        <a:solidFill>
          <a:schemeClr val="dk2"/>
        </a:solidFill>
        <a:effectLst/>
      </p:bgPr>
    </p:bg>
    <p:spTree>
      <p:nvGrpSpPr>
        <p:cNvPr id="1" name="Shape 44"/>
        <p:cNvGrpSpPr/>
        <p:nvPr/>
      </p:nvGrpSpPr>
      <p:grpSpPr>
        <a:xfrm>
          <a:off x="0" y="0"/>
          <a:ext cx="0" cy="0"/>
          <a:chOff x="0" y="0"/>
          <a:chExt cx="0" cy="0"/>
        </a:xfrm>
      </p:grpSpPr>
      <p:sp>
        <p:nvSpPr>
          <p:cNvPr id="45" name="Google Shape;45;p7"/>
          <p:cNvSpPr/>
          <p:nvPr/>
        </p:nvSpPr>
        <p:spPr>
          <a:xfrm>
            <a:off x="-1455900" y="3151350"/>
            <a:ext cx="2904300" cy="2904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35750" y="3717650"/>
            <a:ext cx="662400" cy="6624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subTitle" idx="1"/>
          </p:nvPr>
        </p:nvSpPr>
        <p:spPr>
          <a:xfrm>
            <a:off x="4572000" y="3523475"/>
            <a:ext cx="4032000" cy="13275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Clr>
                <a:srgbClr val="FFFFFF"/>
              </a:buClr>
              <a:buSzPts val="1500"/>
              <a:buNone/>
              <a:defRPr>
                <a:solidFill>
                  <a:srgbClr val="FFFFFF"/>
                </a:solidFill>
                <a:cs typeface="+mj-cs"/>
              </a:defRPr>
            </a:lvl1pPr>
            <a:lvl2pPr lvl="1" algn="r" rtl="0">
              <a:lnSpc>
                <a:spcPct val="100000"/>
              </a:lnSpc>
              <a:spcBef>
                <a:spcPts val="0"/>
              </a:spcBef>
              <a:spcAft>
                <a:spcPts val="0"/>
              </a:spcAft>
              <a:buClr>
                <a:srgbClr val="FFFFFF"/>
              </a:buClr>
              <a:buSzPts val="1500"/>
              <a:buNone/>
              <a:defRPr>
                <a:solidFill>
                  <a:srgbClr val="FFFFFF"/>
                </a:solidFill>
              </a:defRPr>
            </a:lvl2pPr>
            <a:lvl3pPr lvl="2" algn="r" rtl="0">
              <a:lnSpc>
                <a:spcPct val="100000"/>
              </a:lnSpc>
              <a:spcBef>
                <a:spcPts val="0"/>
              </a:spcBef>
              <a:spcAft>
                <a:spcPts val="0"/>
              </a:spcAft>
              <a:buClr>
                <a:srgbClr val="FFFFFF"/>
              </a:buClr>
              <a:buSzPts val="1500"/>
              <a:buNone/>
              <a:defRPr>
                <a:solidFill>
                  <a:srgbClr val="FFFFFF"/>
                </a:solidFill>
              </a:defRPr>
            </a:lvl3pPr>
            <a:lvl4pPr lvl="3" algn="r" rtl="0">
              <a:lnSpc>
                <a:spcPct val="100000"/>
              </a:lnSpc>
              <a:spcBef>
                <a:spcPts val="0"/>
              </a:spcBef>
              <a:spcAft>
                <a:spcPts val="0"/>
              </a:spcAft>
              <a:buClr>
                <a:srgbClr val="FFFFFF"/>
              </a:buClr>
              <a:buSzPts val="1500"/>
              <a:buNone/>
              <a:defRPr>
                <a:solidFill>
                  <a:srgbClr val="FFFFFF"/>
                </a:solidFill>
              </a:defRPr>
            </a:lvl4pPr>
            <a:lvl5pPr lvl="4" algn="r" rtl="0">
              <a:lnSpc>
                <a:spcPct val="100000"/>
              </a:lnSpc>
              <a:spcBef>
                <a:spcPts val="0"/>
              </a:spcBef>
              <a:spcAft>
                <a:spcPts val="0"/>
              </a:spcAft>
              <a:buClr>
                <a:srgbClr val="FFFFFF"/>
              </a:buClr>
              <a:buSzPts val="1500"/>
              <a:buNone/>
              <a:defRPr>
                <a:solidFill>
                  <a:srgbClr val="FFFFFF"/>
                </a:solidFill>
              </a:defRPr>
            </a:lvl5pPr>
            <a:lvl6pPr lvl="5" algn="r" rtl="0">
              <a:lnSpc>
                <a:spcPct val="100000"/>
              </a:lnSpc>
              <a:spcBef>
                <a:spcPts val="0"/>
              </a:spcBef>
              <a:spcAft>
                <a:spcPts val="0"/>
              </a:spcAft>
              <a:buClr>
                <a:srgbClr val="FFFFFF"/>
              </a:buClr>
              <a:buSzPts val="1500"/>
              <a:buNone/>
              <a:defRPr>
                <a:solidFill>
                  <a:srgbClr val="FFFFFF"/>
                </a:solidFill>
              </a:defRPr>
            </a:lvl6pPr>
            <a:lvl7pPr lvl="6" algn="r" rtl="0">
              <a:lnSpc>
                <a:spcPct val="100000"/>
              </a:lnSpc>
              <a:spcBef>
                <a:spcPts val="0"/>
              </a:spcBef>
              <a:spcAft>
                <a:spcPts val="0"/>
              </a:spcAft>
              <a:buClr>
                <a:srgbClr val="FFFFFF"/>
              </a:buClr>
              <a:buSzPts val="1500"/>
              <a:buNone/>
              <a:defRPr>
                <a:solidFill>
                  <a:srgbClr val="FFFFFF"/>
                </a:solidFill>
              </a:defRPr>
            </a:lvl7pPr>
            <a:lvl8pPr lvl="7" algn="r" rtl="0">
              <a:lnSpc>
                <a:spcPct val="100000"/>
              </a:lnSpc>
              <a:spcBef>
                <a:spcPts val="0"/>
              </a:spcBef>
              <a:spcAft>
                <a:spcPts val="0"/>
              </a:spcAft>
              <a:buClr>
                <a:srgbClr val="FFFFFF"/>
              </a:buClr>
              <a:buSzPts val="1500"/>
              <a:buNone/>
              <a:defRPr>
                <a:solidFill>
                  <a:srgbClr val="FFFFFF"/>
                </a:solidFill>
              </a:defRPr>
            </a:lvl8pPr>
            <a:lvl9pPr lvl="8" algn="r" rtl="0">
              <a:lnSpc>
                <a:spcPct val="100000"/>
              </a:lnSpc>
              <a:spcBef>
                <a:spcPts val="0"/>
              </a:spcBef>
              <a:spcAft>
                <a:spcPts val="0"/>
              </a:spcAft>
              <a:buClr>
                <a:srgbClr val="FFFFFF"/>
              </a:buClr>
              <a:buSzPts val="1500"/>
              <a:buNone/>
              <a:defRPr>
                <a:solidFill>
                  <a:srgbClr val="FFFFFF"/>
                </a:solidFill>
              </a:defRPr>
            </a:lvl9pPr>
          </a:lstStyle>
          <a:p>
            <a:endParaRPr/>
          </a:p>
        </p:txBody>
      </p:sp>
      <p:pic>
        <p:nvPicPr>
          <p:cNvPr id="48" name="Google Shape;48;p7"/>
          <p:cNvPicPr preferRelativeResize="0"/>
          <p:nvPr/>
        </p:nvPicPr>
        <p:blipFill>
          <a:blip r:embed="rId2"/>
          <a:srcRect/>
          <a:stretch/>
        </p:blipFill>
        <p:spPr>
          <a:xfrm>
            <a:off x="1" y="1311308"/>
            <a:ext cx="4609797" cy="3816613"/>
          </a:xfrm>
          <a:prstGeom prst="rect">
            <a:avLst/>
          </a:prstGeom>
          <a:noFill/>
          <a:ln>
            <a:noFill/>
          </a:ln>
        </p:spPr>
      </p:pic>
      <p:pic>
        <p:nvPicPr>
          <p:cNvPr id="49" name="Google Shape;49;p7"/>
          <p:cNvPicPr preferRelativeResize="0"/>
          <p:nvPr/>
        </p:nvPicPr>
        <p:blipFill>
          <a:blip r:embed="rId3">
            <a:alphaModFix/>
          </a:blip>
          <a:stretch>
            <a:fillRect/>
          </a:stretch>
        </p:blipFill>
        <p:spPr>
          <a:xfrm>
            <a:off x="5321180" y="527340"/>
            <a:ext cx="1163789" cy="290955"/>
          </a:xfrm>
          <a:prstGeom prst="rect">
            <a:avLst/>
          </a:prstGeom>
          <a:noFill/>
          <a:ln>
            <a:noFill/>
          </a:ln>
        </p:spPr>
      </p:pic>
      <p:sp>
        <p:nvSpPr>
          <p:cNvPr id="50" name="Google Shape;50;p7"/>
          <p:cNvSpPr/>
          <p:nvPr/>
        </p:nvSpPr>
        <p:spPr>
          <a:xfrm>
            <a:off x="203390" y="3055050"/>
            <a:ext cx="240000" cy="25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51;p7"/>
          <p:cNvCxnSpPr/>
          <p:nvPr/>
        </p:nvCxnSpPr>
        <p:spPr>
          <a:xfrm>
            <a:off x="8897259"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52" name="Google Shape;52;p7"/>
          <p:cNvSpPr/>
          <p:nvPr/>
        </p:nvSpPr>
        <p:spPr>
          <a:xfrm>
            <a:off x="3650950" y="1767413"/>
            <a:ext cx="95700" cy="9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3842450" y="1671713"/>
            <a:ext cx="95700" cy="957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3746650" y="1565788"/>
            <a:ext cx="36000" cy="3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55;p7"/>
          <p:cNvPicPr preferRelativeResize="0"/>
          <p:nvPr/>
        </p:nvPicPr>
        <p:blipFill>
          <a:blip r:embed="rId4">
            <a:alphaModFix/>
          </a:blip>
          <a:stretch>
            <a:fillRect/>
          </a:stretch>
        </p:blipFill>
        <p:spPr>
          <a:xfrm>
            <a:off x="6687251" y="508077"/>
            <a:ext cx="1916748" cy="310225"/>
          </a:xfrm>
          <a:prstGeom prst="rect">
            <a:avLst/>
          </a:prstGeom>
          <a:noFill/>
          <a:ln>
            <a:noFill/>
          </a:ln>
        </p:spPr>
      </p:pic>
      <p:pic>
        <p:nvPicPr>
          <p:cNvPr id="56" name="Google Shape;56;p7"/>
          <p:cNvPicPr preferRelativeResize="0"/>
          <p:nvPr/>
        </p:nvPicPr>
        <p:blipFill>
          <a:blip r:embed="rId5"/>
          <a:srcRect t="1050" b="1050"/>
          <a:stretch/>
        </p:blipFill>
        <p:spPr>
          <a:xfrm>
            <a:off x="5316375" y="1831150"/>
            <a:ext cx="3287626" cy="1481200"/>
          </a:xfrm>
          <a:prstGeom prst="rect">
            <a:avLst/>
          </a:prstGeom>
          <a:noFill/>
          <a:ln>
            <a:noFill/>
          </a:ln>
        </p:spPr>
      </p:pic>
      <p:pic>
        <p:nvPicPr>
          <p:cNvPr id="3" name="תמונה 2">
            <a:extLst>
              <a:ext uri="{FF2B5EF4-FFF2-40B4-BE49-F238E27FC236}">
                <a16:creationId xmlns:a16="http://schemas.microsoft.com/office/drawing/2014/main" id="{01DFB9FC-FE1C-4555-8E5D-7BDD30343B60}"/>
              </a:ext>
            </a:extLst>
          </p:cNvPr>
          <p:cNvPicPr>
            <a:picLocks noChangeAspect="1"/>
          </p:cNvPicPr>
          <p:nvPr userDrawn="1"/>
        </p:nvPicPr>
        <p:blipFill>
          <a:blip r:embed="rId6"/>
          <a:stretch>
            <a:fillRect/>
          </a:stretch>
        </p:blipFill>
        <p:spPr>
          <a:xfrm>
            <a:off x="4329030" y="2263683"/>
            <a:ext cx="146566" cy="12644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שקף תוכן">
  <p:cSld name="TITLE_AND_BODY_3">
    <p:spTree>
      <p:nvGrpSpPr>
        <p:cNvPr id="1" name="Shape 57"/>
        <p:cNvGrpSpPr/>
        <p:nvPr/>
      </p:nvGrpSpPr>
      <p:grpSpPr>
        <a:xfrm>
          <a:off x="0" y="0"/>
          <a:ext cx="0" cy="0"/>
          <a:chOff x="0" y="0"/>
          <a:chExt cx="0" cy="0"/>
        </a:xfrm>
      </p:grpSpPr>
      <p:sp>
        <p:nvSpPr>
          <p:cNvPr id="58" name="Google Shape;58;p8"/>
          <p:cNvSpPr/>
          <p:nvPr/>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8"/>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60" name="Google Shape;60;p8"/>
          <p:cNvSpPr txBox="1">
            <a:spLocks noGrp="1"/>
          </p:cNvSpPr>
          <p:nvPr>
            <p:ph type="body" idx="1"/>
          </p:nvPr>
        </p:nvSpPr>
        <p:spPr>
          <a:xfrm>
            <a:off x="540000" y="1070025"/>
            <a:ext cx="8064000"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sp>
        <p:nvSpPr>
          <p:cNvPr id="61" name="Google Shape;61;p8"/>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dirty="0"/>
          </a:p>
        </p:txBody>
      </p:sp>
      <p:sp>
        <p:nvSpPr>
          <p:cNvPr id="62" name="Google Shape;62;p8"/>
          <p:cNvSpPr/>
          <p:nvPr/>
        </p:nvSpPr>
        <p:spPr>
          <a:xfrm>
            <a:off x="8649324" y="105825"/>
            <a:ext cx="301800" cy="3018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151600" y="44682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8430650" y="105825"/>
            <a:ext cx="125400" cy="12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951125" y="407625"/>
            <a:ext cx="36000" cy="3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שקף תוכן" preserve="1">
  <p:cSld name="1_שקף תוכן">
    <p:spTree>
      <p:nvGrpSpPr>
        <p:cNvPr id="1" name="Shape 57"/>
        <p:cNvGrpSpPr/>
        <p:nvPr/>
      </p:nvGrpSpPr>
      <p:grpSpPr>
        <a:xfrm>
          <a:off x="0" y="0"/>
          <a:ext cx="0" cy="0"/>
          <a:chOff x="0" y="0"/>
          <a:chExt cx="0" cy="0"/>
        </a:xfrm>
      </p:grpSpPr>
      <p:sp>
        <p:nvSpPr>
          <p:cNvPr id="58" name="Google Shape;58;p8"/>
          <p:cNvSpPr/>
          <p:nvPr/>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8"/>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60" name="Google Shape;60;p8"/>
          <p:cNvSpPr txBox="1">
            <a:spLocks noGrp="1"/>
          </p:cNvSpPr>
          <p:nvPr>
            <p:ph type="body" idx="1"/>
          </p:nvPr>
        </p:nvSpPr>
        <p:spPr>
          <a:xfrm>
            <a:off x="6021492" y="1070025"/>
            <a:ext cx="2582507"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61" name="Google Shape;61;p8"/>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dirty="0"/>
          </a:p>
        </p:txBody>
      </p:sp>
      <p:sp>
        <p:nvSpPr>
          <p:cNvPr id="62" name="Google Shape;62;p8"/>
          <p:cNvSpPr/>
          <p:nvPr/>
        </p:nvSpPr>
        <p:spPr>
          <a:xfrm>
            <a:off x="8649324" y="105825"/>
            <a:ext cx="301800" cy="3018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151600" y="44682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8430650" y="105825"/>
            <a:ext cx="125400" cy="12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951125" y="407625"/>
            <a:ext cx="36000" cy="3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p8">
            <a:extLst>
              <a:ext uri="{FF2B5EF4-FFF2-40B4-BE49-F238E27FC236}">
                <a16:creationId xmlns:a16="http://schemas.microsoft.com/office/drawing/2014/main" id="{4261D983-2277-46FB-B0D9-AF1D83EC550E}"/>
              </a:ext>
            </a:extLst>
          </p:cNvPr>
          <p:cNvSpPr txBox="1">
            <a:spLocks noGrp="1"/>
          </p:cNvSpPr>
          <p:nvPr>
            <p:ph type="body" idx="10"/>
          </p:nvPr>
        </p:nvSpPr>
        <p:spPr>
          <a:xfrm>
            <a:off x="3278808" y="1070025"/>
            <a:ext cx="2582507"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14" name="Google Shape;60;p8">
            <a:extLst>
              <a:ext uri="{FF2B5EF4-FFF2-40B4-BE49-F238E27FC236}">
                <a16:creationId xmlns:a16="http://schemas.microsoft.com/office/drawing/2014/main" id="{A1A5EB34-9B6F-4961-B2FD-8F298BA41D7A}"/>
              </a:ext>
            </a:extLst>
          </p:cNvPr>
          <p:cNvSpPr txBox="1">
            <a:spLocks noGrp="1"/>
          </p:cNvSpPr>
          <p:nvPr>
            <p:ph type="body" idx="11"/>
          </p:nvPr>
        </p:nvSpPr>
        <p:spPr>
          <a:xfrm>
            <a:off x="536125" y="1070025"/>
            <a:ext cx="2582507"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spTree>
    <p:extLst>
      <p:ext uri="{BB962C8B-B14F-4D97-AF65-F5344CB8AC3E}">
        <p14:creationId xmlns:p14="http://schemas.microsoft.com/office/powerpoint/2010/main" val="1531838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שקף תוכן עם פינה" type="tx">
  <p:cSld name="TITLE_AND_BODY">
    <p:spTree>
      <p:nvGrpSpPr>
        <p:cNvPr id="1" name="Shape 69"/>
        <p:cNvGrpSpPr/>
        <p:nvPr/>
      </p:nvGrpSpPr>
      <p:grpSpPr>
        <a:xfrm>
          <a:off x="0" y="0"/>
          <a:ext cx="0" cy="0"/>
          <a:chOff x="0" y="0"/>
          <a:chExt cx="0" cy="0"/>
        </a:xfrm>
      </p:grpSpPr>
      <p:sp>
        <p:nvSpPr>
          <p:cNvPr id="70" name="Google Shape;70;p9"/>
          <p:cNvSpPr/>
          <p:nvPr/>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 name="Google Shape;71;p9"/>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72" name="Google Shape;72;p9"/>
          <p:cNvSpPr txBox="1">
            <a:spLocks noGrp="1"/>
          </p:cNvSpPr>
          <p:nvPr>
            <p:ph type="body" idx="1"/>
          </p:nvPr>
        </p:nvSpPr>
        <p:spPr>
          <a:xfrm>
            <a:off x="540000" y="1485125"/>
            <a:ext cx="8064000" cy="3118200"/>
          </a:xfrm>
          <a:prstGeom prst="rect">
            <a:avLst/>
          </a:prstGeom>
        </p:spPr>
        <p:txBody>
          <a:bodyPr spcFirstLastPara="1" wrap="square" lIns="0" tIns="0" rIns="0" bIns="0" anchor="ctr" anchorCtr="0">
            <a:noAutofit/>
          </a:bodyPr>
          <a:lstStyle>
            <a:lvl1pPr marL="419100" lvl="0" indent="-285750"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sp>
        <p:nvSpPr>
          <p:cNvPr id="73" name="Google Shape;73;p9"/>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a:p>
        </p:txBody>
      </p:sp>
      <p:sp>
        <p:nvSpPr>
          <p:cNvPr id="74" name="Google Shape;74;p9"/>
          <p:cNvSpPr/>
          <p:nvPr/>
        </p:nvSpPr>
        <p:spPr>
          <a:xfrm>
            <a:off x="7907274" y="-110175"/>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8274467" y="9000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151600" y="44682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txBox="1">
            <a:spLocks noGrp="1"/>
          </p:cNvSpPr>
          <p:nvPr>
            <p:ph type="title" idx="2"/>
          </p:nvPr>
        </p:nvSpPr>
        <p:spPr>
          <a:xfrm>
            <a:off x="8357675" y="596765"/>
            <a:ext cx="720000" cy="301800"/>
          </a:xfrm>
          <a:prstGeom prst="rect">
            <a:avLst/>
          </a:prstGeom>
        </p:spPr>
        <p:txBody>
          <a:bodyPr spcFirstLastPara="1" wrap="square" lIns="0" tIns="0" rIns="0" bIns="0" anchor="b" anchorCtr="0">
            <a:noAutofit/>
          </a:bodyPr>
          <a:lstStyle>
            <a:lvl1pPr lvl="0" rtl="1">
              <a:lnSpc>
                <a:spcPct val="80000"/>
              </a:lnSpc>
              <a:spcBef>
                <a:spcPts val="0"/>
              </a:spcBef>
              <a:spcAft>
                <a:spcPts val="0"/>
              </a:spcAft>
              <a:buClr>
                <a:schemeClr val="accent1"/>
              </a:buClr>
              <a:buSzPts val="1400"/>
              <a:buNone/>
              <a:defRPr sz="1200">
                <a:solidFill>
                  <a:schemeClr val="bg2"/>
                </a:solidFill>
                <a:cs typeface="+mn-cs"/>
              </a:defRPr>
            </a:lvl1pPr>
            <a:lvl2pPr lvl="1" rtl="1">
              <a:lnSpc>
                <a:spcPct val="80000"/>
              </a:lnSpc>
              <a:spcBef>
                <a:spcPts val="0"/>
              </a:spcBef>
              <a:spcAft>
                <a:spcPts val="0"/>
              </a:spcAft>
              <a:buClr>
                <a:schemeClr val="accent1"/>
              </a:buClr>
              <a:buSzPts val="1400"/>
              <a:buNone/>
              <a:defRPr sz="1400">
                <a:solidFill>
                  <a:schemeClr val="accent1"/>
                </a:solidFill>
              </a:defRPr>
            </a:lvl2pPr>
            <a:lvl3pPr lvl="2" rtl="1">
              <a:lnSpc>
                <a:spcPct val="80000"/>
              </a:lnSpc>
              <a:spcBef>
                <a:spcPts val="0"/>
              </a:spcBef>
              <a:spcAft>
                <a:spcPts val="0"/>
              </a:spcAft>
              <a:buClr>
                <a:schemeClr val="accent1"/>
              </a:buClr>
              <a:buSzPts val="1400"/>
              <a:buNone/>
              <a:defRPr sz="1400">
                <a:solidFill>
                  <a:schemeClr val="accent1"/>
                </a:solidFill>
              </a:defRPr>
            </a:lvl3pPr>
            <a:lvl4pPr lvl="3" rtl="1">
              <a:lnSpc>
                <a:spcPct val="80000"/>
              </a:lnSpc>
              <a:spcBef>
                <a:spcPts val="0"/>
              </a:spcBef>
              <a:spcAft>
                <a:spcPts val="0"/>
              </a:spcAft>
              <a:buClr>
                <a:schemeClr val="accent1"/>
              </a:buClr>
              <a:buSzPts val="1400"/>
              <a:buNone/>
              <a:defRPr sz="1400">
                <a:solidFill>
                  <a:schemeClr val="accent1"/>
                </a:solidFill>
              </a:defRPr>
            </a:lvl4pPr>
            <a:lvl5pPr lvl="4" rtl="1">
              <a:lnSpc>
                <a:spcPct val="80000"/>
              </a:lnSpc>
              <a:spcBef>
                <a:spcPts val="0"/>
              </a:spcBef>
              <a:spcAft>
                <a:spcPts val="0"/>
              </a:spcAft>
              <a:buClr>
                <a:schemeClr val="accent1"/>
              </a:buClr>
              <a:buSzPts val="1400"/>
              <a:buNone/>
              <a:defRPr sz="1400">
                <a:solidFill>
                  <a:schemeClr val="accent1"/>
                </a:solidFill>
              </a:defRPr>
            </a:lvl5pPr>
            <a:lvl6pPr lvl="5" rtl="1">
              <a:lnSpc>
                <a:spcPct val="80000"/>
              </a:lnSpc>
              <a:spcBef>
                <a:spcPts val="0"/>
              </a:spcBef>
              <a:spcAft>
                <a:spcPts val="0"/>
              </a:spcAft>
              <a:buClr>
                <a:schemeClr val="accent1"/>
              </a:buClr>
              <a:buSzPts val="1400"/>
              <a:buNone/>
              <a:defRPr sz="1400">
                <a:solidFill>
                  <a:schemeClr val="accent1"/>
                </a:solidFill>
              </a:defRPr>
            </a:lvl6pPr>
            <a:lvl7pPr lvl="6" rtl="1">
              <a:lnSpc>
                <a:spcPct val="80000"/>
              </a:lnSpc>
              <a:spcBef>
                <a:spcPts val="0"/>
              </a:spcBef>
              <a:spcAft>
                <a:spcPts val="0"/>
              </a:spcAft>
              <a:buClr>
                <a:schemeClr val="accent1"/>
              </a:buClr>
              <a:buSzPts val="1400"/>
              <a:buNone/>
              <a:defRPr sz="1400">
                <a:solidFill>
                  <a:schemeClr val="accent1"/>
                </a:solidFill>
              </a:defRPr>
            </a:lvl7pPr>
            <a:lvl8pPr lvl="7" rtl="1">
              <a:lnSpc>
                <a:spcPct val="80000"/>
              </a:lnSpc>
              <a:spcBef>
                <a:spcPts val="0"/>
              </a:spcBef>
              <a:spcAft>
                <a:spcPts val="0"/>
              </a:spcAft>
              <a:buClr>
                <a:schemeClr val="accent1"/>
              </a:buClr>
              <a:buSzPts val="1400"/>
              <a:buNone/>
              <a:defRPr sz="1400">
                <a:solidFill>
                  <a:schemeClr val="accent1"/>
                </a:solidFill>
              </a:defRPr>
            </a:lvl8pPr>
            <a:lvl9pPr lvl="8" rtl="1">
              <a:lnSpc>
                <a:spcPct val="80000"/>
              </a:lnSpc>
              <a:spcBef>
                <a:spcPts val="0"/>
              </a:spcBef>
              <a:spcAft>
                <a:spcPts val="0"/>
              </a:spcAft>
              <a:buClr>
                <a:schemeClr val="accent1"/>
              </a:buClr>
              <a:buSzPts val="1400"/>
              <a:buNone/>
              <a:defRPr sz="1400">
                <a:solidFill>
                  <a:schemeClr val="accent1"/>
                </a:solidFill>
              </a:defRPr>
            </a:lvl9pPr>
          </a:lstStyle>
          <a:p>
            <a:endParaRPr dirty="0"/>
          </a:p>
        </p:txBody>
      </p:sp>
      <p:sp>
        <p:nvSpPr>
          <p:cNvPr id="79" name="Google Shape;79;p9"/>
          <p:cNvSpPr/>
          <p:nvPr/>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8209075" y="191625"/>
            <a:ext cx="36000" cy="36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שקף סרטון" userDrawn="1">
  <p:cSld name="TITLE_AND_BODY_2">
    <p:bg>
      <p:bgPr>
        <a:solidFill>
          <a:schemeClr val="tx1"/>
        </a:solidFill>
        <a:effectLst/>
      </p:bgPr>
    </p:bg>
    <p:spTree>
      <p:nvGrpSpPr>
        <p:cNvPr id="1" name="Shape 82"/>
        <p:cNvGrpSpPr/>
        <p:nvPr/>
      </p:nvGrpSpPr>
      <p:grpSpPr>
        <a:xfrm>
          <a:off x="0" y="0"/>
          <a:ext cx="0" cy="0"/>
          <a:chOff x="0" y="0"/>
          <a:chExt cx="0" cy="0"/>
        </a:xfrm>
      </p:grpSpPr>
      <p:pic>
        <p:nvPicPr>
          <p:cNvPr id="8" name="תמונה 7" descr="תמונה שמכילה שחור, לבן, מחשב, כהה&#10;&#10;התיאור נוצר באופן אוטומטי">
            <a:extLst>
              <a:ext uri="{FF2B5EF4-FFF2-40B4-BE49-F238E27FC236}">
                <a16:creationId xmlns:a16="http://schemas.microsoft.com/office/drawing/2014/main" id="{DD98A462-6C5C-4DCB-A487-A416C6A33811}"/>
              </a:ext>
            </a:extLst>
          </p:cNvPr>
          <p:cNvPicPr>
            <a:picLocks noChangeAspect="1"/>
          </p:cNvPicPr>
          <p:nvPr userDrawn="1"/>
        </p:nvPicPr>
        <p:blipFill>
          <a:blip r:embed="rId2">
            <a:alphaModFix amt="19000"/>
          </a:blip>
          <a:stretch>
            <a:fillRect/>
          </a:stretch>
        </p:blipFill>
        <p:spPr>
          <a:xfrm>
            <a:off x="0" y="0"/>
            <a:ext cx="9144000" cy="5143500"/>
          </a:xfrm>
          <a:prstGeom prst="rect">
            <a:avLst/>
          </a:prstGeom>
        </p:spPr>
      </p:pic>
      <p:sp>
        <p:nvSpPr>
          <p:cNvPr id="83" name="Google Shape;83;p10"/>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Clr>
                <a:schemeClr val="lt1"/>
              </a:buClr>
              <a:buSzPts val="3000"/>
              <a:buNone/>
              <a:defRPr>
                <a:solidFill>
                  <a:schemeClr val="lt1"/>
                </a:solidFill>
                <a:cs typeface="+mj-cs"/>
              </a:defRPr>
            </a:lvl1pPr>
            <a:lvl2pPr lvl="1" rtl="1">
              <a:spcBef>
                <a:spcPts val="0"/>
              </a:spcBef>
              <a:spcAft>
                <a:spcPts val="0"/>
              </a:spcAft>
              <a:buClr>
                <a:schemeClr val="lt1"/>
              </a:buClr>
              <a:buSzPts val="3000"/>
              <a:buNone/>
              <a:defRPr>
                <a:solidFill>
                  <a:schemeClr val="lt1"/>
                </a:solidFill>
              </a:defRPr>
            </a:lvl2pPr>
            <a:lvl3pPr lvl="2" rtl="1">
              <a:spcBef>
                <a:spcPts val="0"/>
              </a:spcBef>
              <a:spcAft>
                <a:spcPts val="0"/>
              </a:spcAft>
              <a:buClr>
                <a:schemeClr val="lt1"/>
              </a:buClr>
              <a:buSzPts val="3000"/>
              <a:buNone/>
              <a:defRPr>
                <a:solidFill>
                  <a:schemeClr val="lt1"/>
                </a:solidFill>
              </a:defRPr>
            </a:lvl3pPr>
            <a:lvl4pPr lvl="3" rtl="1">
              <a:spcBef>
                <a:spcPts val="0"/>
              </a:spcBef>
              <a:spcAft>
                <a:spcPts val="0"/>
              </a:spcAft>
              <a:buClr>
                <a:schemeClr val="lt1"/>
              </a:buClr>
              <a:buSzPts val="3000"/>
              <a:buNone/>
              <a:defRPr>
                <a:solidFill>
                  <a:schemeClr val="lt1"/>
                </a:solidFill>
              </a:defRPr>
            </a:lvl4pPr>
            <a:lvl5pPr lvl="4" rtl="1">
              <a:spcBef>
                <a:spcPts val="0"/>
              </a:spcBef>
              <a:spcAft>
                <a:spcPts val="0"/>
              </a:spcAft>
              <a:buClr>
                <a:schemeClr val="lt1"/>
              </a:buClr>
              <a:buSzPts val="3000"/>
              <a:buNone/>
              <a:defRPr>
                <a:solidFill>
                  <a:schemeClr val="lt1"/>
                </a:solidFill>
              </a:defRPr>
            </a:lvl5pPr>
            <a:lvl6pPr lvl="5" rtl="1">
              <a:spcBef>
                <a:spcPts val="0"/>
              </a:spcBef>
              <a:spcAft>
                <a:spcPts val="0"/>
              </a:spcAft>
              <a:buClr>
                <a:schemeClr val="lt1"/>
              </a:buClr>
              <a:buSzPts val="3000"/>
              <a:buNone/>
              <a:defRPr>
                <a:solidFill>
                  <a:schemeClr val="lt1"/>
                </a:solidFill>
              </a:defRPr>
            </a:lvl6pPr>
            <a:lvl7pPr lvl="6" rtl="1">
              <a:spcBef>
                <a:spcPts val="0"/>
              </a:spcBef>
              <a:spcAft>
                <a:spcPts val="0"/>
              </a:spcAft>
              <a:buClr>
                <a:schemeClr val="lt1"/>
              </a:buClr>
              <a:buSzPts val="3000"/>
              <a:buNone/>
              <a:defRPr>
                <a:solidFill>
                  <a:schemeClr val="lt1"/>
                </a:solidFill>
              </a:defRPr>
            </a:lvl7pPr>
            <a:lvl8pPr lvl="7" rtl="1">
              <a:spcBef>
                <a:spcPts val="0"/>
              </a:spcBef>
              <a:spcAft>
                <a:spcPts val="0"/>
              </a:spcAft>
              <a:buClr>
                <a:schemeClr val="lt1"/>
              </a:buClr>
              <a:buSzPts val="3000"/>
              <a:buNone/>
              <a:defRPr>
                <a:solidFill>
                  <a:schemeClr val="lt1"/>
                </a:solidFill>
              </a:defRPr>
            </a:lvl8pPr>
            <a:lvl9pPr lvl="8" rtl="1">
              <a:spcBef>
                <a:spcPts val="0"/>
              </a:spcBef>
              <a:spcAft>
                <a:spcPts val="0"/>
              </a:spcAft>
              <a:buClr>
                <a:schemeClr val="lt1"/>
              </a:buClr>
              <a:buSzPts val="3000"/>
              <a:buNone/>
              <a:defRPr>
                <a:solidFill>
                  <a:schemeClr val="lt1"/>
                </a:solidFill>
              </a:defRPr>
            </a:lvl9pPr>
          </a:lstStyle>
          <a:p>
            <a:endParaRPr dirty="0"/>
          </a:p>
        </p:txBody>
      </p:sp>
      <p:sp>
        <p:nvSpPr>
          <p:cNvPr id="84" name="Google Shape;84;p10"/>
          <p:cNvSpPr/>
          <p:nvPr/>
        </p:nvSpPr>
        <p:spPr>
          <a:xfrm>
            <a:off x="7907274" y="-110175"/>
            <a:ext cx="301800" cy="3018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p:nvPr/>
        </p:nvSpPr>
        <p:spPr>
          <a:xfrm>
            <a:off x="8274467" y="9000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0"/>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a:off x="151600" y="4468275"/>
            <a:ext cx="612600" cy="61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txBox="1">
            <a:spLocks noGrp="1"/>
          </p:cNvSpPr>
          <p:nvPr>
            <p:ph type="title" idx="2"/>
          </p:nvPr>
        </p:nvSpPr>
        <p:spPr>
          <a:xfrm>
            <a:off x="8357675" y="564865"/>
            <a:ext cx="720000" cy="301800"/>
          </a:xfrm>
          <a:prstGeom prst="rect">
            <a:avLst/>
          </a:prstGeom>
        </p:spPr>
        <p:txBody>
          <a:bodyPr spcFirstLastPara="1" wrap="square" lIns="0" tIns="0" rIns="0" bIns="0" anchor="b" anchorCtr="0">
            <a:noAutofit/>
          </a:bodyPr>
          <a:lstStyle>
            <a:lvl1pPr lvl="0" rtl="1">
              <a:lnSpc>
                <a:spcPct val="80000"/>
              </a:lnSpc>
              <a:spcBef>
                <a:spcPts val="0"/>
              </a:spcBef>
              <a:spcAft>
                <a:spcPts val="0"/>
              </a:spcAft>
              <a:buClr>
                <a:schemeClr val="accent1"/>
              </a:buClr>
              <a:buSzPts val="1400"/>
              <a:buNone/>
              <a:defRPr sz="1200">
                <a:solidFill>
                  <a:schemeClr val="bg2"/>
                </a:solidFill>
                <a:cs typeface="+mn-cs"/>
              </a:defRPr>
            </a:lvl1pPr>
            <a:lvl2pPr lvl="1" rtl="1">
              <a:lnSpc>
                <a:spcPct val="80000"/>
              </a:lnSpc>
              <a:spcBef>
                <a:spcPts val="0"/>
              </a:spcBef>
              <a:spcAft>
                <a:spcPts val="0"/>
              </a:spcAft>
              <a:buClr>
                <a:schemeClr val="accent1"/>
              </a:buClr>
              <a:buSzPts val="1400"/>
              <a:buNone/>
              <a:defRPr sz="1400">
                <a:solidFill>
                  <a:schemeClr val="accent1"/>
                </a:solidFill>
              </a:defRPr>
            </a:lvl2pPr>
            <a:lvl3pPr lvl="2" rtl="1">
              <a:lnSpc>
                <a:spcPct val="80000"/>
              </a:lnSpc>
              <a:spcBef>
                <a:spcPts val="0"/>
              </a:spcBef>
              <a:spcAft>
                <a:spcPts val="0"/>
              </a:spcAft>
              <a:buClr>
                <a:schemeClr val="accent1"/>
              </a:buClr>
              <a:buSzPts val="1400"/>
              <a:buNone/>
              <a:defRPr sz="1400">
                <a:solidFill>
                  <a:schemeClr val="accent1"/>
                </a:solidFill>
              </a:defRPr>
            </a:lvl3pPr>
            <a:lvl4pPr lvl="3" rtl="1">
              <a:lnSpc>
                <a:spcPct val="80000"/>
              </a:lnSpc>
              <a:spcBef>
                <a:spcPts val="0"/>
              </a:spcBef>
              <a:spcAft>
                <a:spcPts val="0"/>
              </a:spcAft>
              <a:buClr>
                <a:schemeClr val="accent1"/>
              </a:buClr>
              <a:buSzPts val="1400"/>
              <a:buNone/>
              <a:defRPr sz="1400">
                <a:solidFill>
                  <a:schemeClr val="accent1"/>
                </a:solidFill>
              </a:defRPr>
            </a:lvl4pPr>
            <a:lvl5pPr lvl="4" rtl="1">
              <a:lnSpc>
                <a:spcPct val="80000"/>
              </a:lnSpc>
              <a:spcBef>
                <a:spcPts val="0"/>
              </a:spcBef>
              <a:spcAft>
                <a:spcPts val="0"/>
              </a:spcAft>
              <a:buClr>
                <a:schemeClr val="accent1"/>
              </a:buClr>
              <a:buSzPts val="1400"/>
              <a:buNone/>
              <a:defRPr sz="1400">
                <a:solidFill>
                  <a:schemeClr val="accent1"/>
                </a:solidFill>
              </a:defRPr>
            </a:lvl5pPr>
            <a:lvl6pPr lvl="5" rtl="1">
              <a:lnSpc>
                <a:spcPct val="80000"/>
              </a:lnSpc>
              <a:spcBef>
                <a:spcPts val="0"/>
              </a:spcBef>
              <a:spcAft>
                <a:spcPts val="0"/>
              </a:spcAft>
              <a:buClr>
                <a:schemeClr val="accent1"/>
              </a:buClr>
              <a:buSzPts val="1400"/>
              <a:buNone/>
              <a:defRPr sz="1400">
                <a:solidFill>
                  <a:schemeClr val="accent1"/>
                </a:solidFill>
              </a:defRPr>
            </a:lvl6pPr>
            <a:lvl7pPr lvl="6" rtl="1">
              <a:lnSpc>
                <a:spcPct val="80000"/>
              </a:lnSpc>
              <a:spcBef>
                <a:spcPts val="0"/>
              </a:spcBef>
              <a:spcAft>
                <a:spcPts val="0"/>
              </a:spcAft>
              <a:buClr>
                <a:schemeClr val="accent1"/>
              </a:buClr>
              <a:buSzPts val="1400"/>
              <a:buNone/>
              <a:defRPr sz="1400">
                <a:solidFill>
                  <a:schemeClr val="accent1"/>
                </a:solidFill>
              </a:defRPr>
            </a:lvl7pPr>
            <a:lvl8pPr lvl="7" rtl="1">
              <a:lnSpc>
                <a:spcPct val="80000"/>
              </a:lnSpc>
              <a:spcBef>
                <a:spcPts val="0"/>
              </a:spcBef>
              <a:spcAft>
                <a:spcPts val="0"/>
              </a:spcAft>
              <a:buClr>
                <a:schemeClr val="accent1"/>
              </a:buClr>
              <a:buSzPts val="1400"/>
              <a:buNone/>
              <a:defRPr sz="1400">
                <a:solidFill>
                  <a:schemeClr val="accent1"/>
                </a:solidFill>
              </a:defRPr>
            </a:lvl8pPr>
            <a:lvl9pPr lvl="8" rtl="1">
              <a:lnSpc>
                <a:spcPct val="80000"/>
              </a:lnSpc>
              <a:spcBef>
                <a:spcPts val="0"/>
              </a:spcBef>
              <a:spcAft>
                <a:spcPts val="0"/>
              </a:spcAft>
              <a:buClr>
                <a:schemeClr val="accent1"/>
              </a:buClr>
              <a:buSzPts val="1400"/>
              <a:buNone/>
              <a:defRPr sz="1400">
                <a:solidFill>
                  <a:schemeClr val="accent1"/>
                </a:solidFill>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11537"/>
            <a:ext cx="8064000" cy="393600"/>
          </a:xfrm>
          <a:prstGeom prst="rect">
            <a:avLst/>
          </a:prstGeom>
          <a:noFill/>
          <a:ln>
            <a:noFill/>
          </a:ln>
        </p:spPr>
        <p:txBody>
          <a:bodyPr spcFirstLastPara="1" wrap="square" lIns="0" tIns="0" rIns="0" bIns="0" anchor="t" anchorCtr="0">
            <a:noAutofit/>
          </a:bodyPr>
          <a:lstStyle>
            <a:lvl1pPr lvl="0"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1pPr>
            <a:lvl2pPr lvl="1"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2pPr>
            <a:lvl3pPr lvl="2"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3pPr>
            <a:lvl4pPr lvl="3"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4pPr>
            <a:lvl5pPr lvl="4"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5pPr>
            <a:lvl6pPr lvl="5"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6pPr>
            <a:lvl7pPr lvl="6"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7pPr>
            <a:lvl8pPr lvl="7"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8pPr>
            <a:lvl9pPr lvl="8"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9pPr>
          </a:lstStyle>
          <a:p>
            <a:endParaRPr dirty="0"/>
          </a:p>
        </p:txBody>
      </p:sp>
      <p:sp>
        <p:nvSpPr>
          <p:cNvPr id="7" name="Google Shape;7;p1"/>
          <p:cNvSpPr txBox="1">
            <a:spLocks noGrp="1"/>
          </p:cNvSpPr>
          <p:nvPr>
            <p:ph type="body" idx="1"/>
          </p:nvPr>
        </p:nvSpPr>
        <p:spPr>
          <a:xfrm>
            <a:off x="540000" y="1196850"/>
            <a:ext cx="8064000" cy="3406500"/>
          </a:xfrm>
          <a:prstGeom prst="rect">
            <a:avLst/>
          </a:prstGeom>
          <a:noFill/>
          <a:ln>
            <a:noFill/>
          </a:ln>
        </p:spPr>
        <p:txBody>
          <a:bodyPr spcFirstLastPara="1" wrap="square" lIns="0" tIns="0" rIns="0" bIns="0" anchor="t" anchorCtr="0">
            <a:noAutofit/>
          </a:bodyPr>
          <a:lstStyle>
            <a:lvl1pPr marL="457200" lvl="0" indent="-323850" rtl="1">
              <a:lnSpc>
                <a:spcPct val="100000"/>
              </a:lnSpc>
              <a:spcBef>
                <a:spcPts val="0"/>
              </a:spcBef>
              <a:spcAft>
                <a:spcPts val="0"/>
              </a:spcAft>
              <a:buClr>
                <a:schemeClr val="dk1"/>
              </a:buClr>
              <a:buSzPts val="1500"/>
              <a:buFont typeface="Arimo"/>
              <a:buChar char="●"/>
              <a:defRPr sz="1500">
                <a:solidFill>
                  <a:schemeClr val="dk1"/>
                </a:solidFill>
                <a:latin typeface="Arimo"/>
                <a:ea typeface="Arimo"/>
                <a:cs typeface="Arimo"/>
                <a:sym typeface="Arimo"/>
              </a:defRPr>
            </a:lvl1pPr>
            <a:lvl2pPr marL="914400" lvl="1"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2pPr>
            <a:lvl3pPr marL="1371600" lvl="2"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3pPr>
            <a:lvl4pPr marL="1828800" lvl="3"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4pPr>
            <a:lvl5pPr marL="2286000" lvl="4"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5pPr>
            <a:lvl6pPr marL="2743200" lvl="5"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6pPr>
            <a:lvl7pPr marL="3200400" lvl="6"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7pPr>
            <a:lvl8pPr marL="3657600" lvl="7"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8pPr>
            <a:lvl9pPr marL="4114800" lvl="8" indent="-323850" rtl="1">
              <a:lnSpc>
                <a:spcPct val="100000"/>
              </a:lnSpc>
              <a:spcBef>
                <a:spcPts val="1000"/>
              </a:spcBef>
              <a:spcAft>
                <a:spcPts val="1000"/>
              </a:spcAft>
              <a:buClr>
                <a:schemeClr val="dk1"/>
              </a:buClr>
              <a:buSzPts val="1500"/>
              <a:buFont typeface="Arimo"/>
              <a:buChar char="■"/>
              <a:defRPr sz="1500">
                <a:solidFill>
                  <a:schemeClr val="dk1"/>
                </a:solidFill>
                <a:latin typeface="Arimo"/>
                <a:ea typeface="Arimo"/>
                <a:cs typeface="Arimo"/>
                <a:sym typeface="Arimo"/>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64" r:id="rId7"/>
    <p:sldLayoutId id="2147483655" r:id="rId8"/>
    <p:sldLayoutId id="2147483656" r:id="rId9"/>
    <p:sldLayoutId id="2147483657" r:id="rId10"/>
    <p:sldLayoutId id="2147483658" r:id="rId11"/>
    <p:sldLayoutId id="2147483665" r:id="rId12"/>
    <p:sldLayoutId id="2147483659" r:id="rId13"/>
    <p:sldLayoutId id="2147483660" r:id="rId14"/>
    <p:sldLayoutId id="2147483661" r:id="rId15"/>
    <p:sldLayoutId id="214748366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mj-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457200" marR="0" lvl="0" indent="-323850" algn="r" rtl="0">
        <a:lnSpc>
          <a:spcPct val="100000"/>
        </a:lnSpc>
        <a:spcBef>
          <a:spcPts val="0"/>
        </a:spcBef>
        <a:spcAft>
          <a:spcPts val="1200"/>
        </a:spcAft>
        <a:buClr>
          <a:srgbClr val="000000"/>
        </a:buClr>
        <a:buFont typeface="Courier New" panose="02070309020205020404" pitchFamily="49" charset="0"/>
        <a:buChar char="o"/>
        <a:defRPr sz="1400" b="0" i="0" u="none" strike="noStrike" cap="none">
          <a:solidFill>
            <a:srgbClr val="000000"/>
          </a:solidFill>
          <a:latin typeface="Arial"/>
          <a:ea typeface="Arial"/>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orient="horz" pos="1620">
          <p15:clr>
            <a:srgbClr val="EA4335"/>
          </p15:clr>
        </p15:guide>
        <p15:guide id="3" pos="5420">
          <p15:clr>
            <a:srgbClr val="EA4335"/>
          </p15:clr>
        </p15:guide>
        <p15:guide id="4" pos="521" userDrawn="1">
          <p15:clr>
            <a:srgbClr val="EA4335"/>
          </p15:clr>
        </p15:guide>
        <p15:guide id="5" orient="horz" pos="340">
          <p15:clr>
            <a:srgbClr val="EA4335"/>
          </p15:clr>
        </p15:guide>
        <p15:guide id="6" orient="horz" pos="2900">
          <p15:clr>
            <a:srgbClr val="EA4335"/>
          </p15:clr>
        </p15:guide>
        <p15:guide id="7" pos="3840">
          <p15:clr>
            <a:srgbClr val="EA4335"/>
          </p15:clr>
        </p15:guide>
        <p15:guide id="8" pos="1920" userDrawn="1">
          <p15:clr>
            <a:srgbClr val="9FCC3B"/>
          </p15:clr>
        </p15:guide>
        <p15:guide id="9" orient="horz" pos="1080">
          <p15:clr>
            <a:srgbClr val="EA4335"/>
          </p15:clr>
        </p15:guide>
        <p15:guide id="10" orient="horz" pos="2160">
          <p15:clr>
            <a:srgbClr val="EA4335"/>
          </p15:clr>
        </p15:guide>
        <p15:guide id="11" pos="1247"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27.gif"/><Relationship Id="rId4" Type="http://schemas.openxmlformats.org/officeDocument/2006/relationships/image" Target="../media/image26.gif"/></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0.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video" Target="https://www.youtube.com/embed/q1JQB7pw4AY?feature=oembed" TargetMode="External"/><Relationship Id="rId5" Type="http://schemas.openxmlformats.org/officeDocument/2006/relationships/comments" Target="../comments/comment1.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49.jpe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iw" dirty="0"/>
              <a:t>אייקונים</a:t>
            </a:r>
            <a:endParaRPr dirty="0"/>
          </a:p>
        </p:txBody>
      </p:sp>
      <p:sp>
        <p:nvSpPr>
          <p:cNvPr id="187" name="Google Shape;187;p19"/>
          <p:cNvSpPr/>
          <p:nvPr/>
        </p:nvSpPr>
        <p:spPr>
          <a:xfrm>
            <a:off x="762306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a:off x="660844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559381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457919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356456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254994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153531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txBox="1">
            <a:spLocks noGrp="1"/>
          </p:cNvSpPr>
          <p:nvPr>
            <p:ph type="title" idx="4294967295"/>
          </p:nvPr>
        </p:nvSpPr>
        <p:spPr>
          <a:xfrm>
            <a:off x="774528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דוגמה</a:t>
            </a:r>
            <a:endParaRPr sz="1200" dirty="0">
              <a:solidFill>
                <a:schemeClr val="accent1"/>
              </a:solidFill>
            </a:endParaRPr>
          </a:p>
        </p:txBody>
      </p:sp>
      <p:sp>
        <p:nvSpPr>
          <p:cNvPr id="195" name="Google Shape;195;p19"/>
          <p:cNvSpPr txBox="1">
            <a:spLocks noGrp="1"/>
          </p:cNvSpPr>
          <p:nvPr>
            <p:ph type="title" idx="4294967295"/>
          </p:nvPr>
        </p:nvSpPr>
        <p:spPr>
          <a:xfrm>
            <a:off x="6730421" y="1688728"/>
            <a:ext cx="720000" cy="3018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he-IL" sz="1200" dirty="0">
                <a:solidFill>
                  <a:schemeClr val="accent1"/>
                </a:solidFill>
              </a:rPr>
              <a:t>בונוס</a:t>
            </a:r>
            <a:endParaRPr sz="1200" dirty="0">
              <a:solidFill>
                <a:schemeClr val="accent1"/>
              </a:solidFill>
            </a:endParaRPr>
          </a:p>
        </p:txBody>
      </p:sp>
      <p:sp>
        <p:nvSpPr>
          <p:cNvPr id="196" name="Google Shape;196;p19"/>
          <p:cNvSpPr txBox="1">
            <a:spLocks noGrp="1"/>
          </p:cNvSpPr>
          <p:nvPr>
            <p:ph type="title" idx="4294967295"/>
          </p:nvPr>
        </p:nvSpPr>
        <p:spPr>
          <a:xfrm>
            <a:off x="5717859"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סרטון</a:t>
            </a:r>
            <a:endParaRPr sz="1200" dirty="0">
              <a:solidFill>
                <a:schemeClr val="accent1"/>
              </a:solidFill>
            </a:endParaRPr>
          </a:p>
        </p:txBody>
      </p:sp>
      <p:sp>
        <p:nvSpPr>
          <p:cNvPr id="197" name="Google Shape;197;p19"/>
          <p:cNvSpPr txBox="1">
            <a:spLocks noGrp="1"/>
          </p:cNvSpPr>
          <p:nvPr>
            <p:ph type="title" idx="4294967295"/>
          </p:nvPr>
        </p:nvSpPr>
        <p:spPr>
          <a:xfrm>
            <a:off x="470439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he-IL" sz="1200" dirty="0">
                <a:solidFill>
                  <a:schemeClr val="accent1"/>
                </a:solidFill>
              </a:rPr>
              <a:t>מטרה</a:t>
            </a:r>
            <a:endParaRPr sz="1200" dirty="0">
              <a:solidFill>
                <a:schemeClr val="accent1"/>
              </a:solidFill>
            </a:endParaRPr>
          </a:p>
        </p:txBody>
      </p:sp>
      <p:sp>
        <p:nvSpPr>
          <p:cNvPr id="198" name="Google Shape;198;p19"/>
          <p:cNvSpPr/>
          <p:nvPr/>
        </p:nvSpPr>
        <p:spPr>
          <a:xfrm>
            <a:off x="7623067" y="3230825"/>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txBox="1">
            <a:spLocks noGrp="1"/>
          </p:cNvSpPr>
          <p:nvPr>
            <p:ph type="title" idx="4294967295"/>
          </p:nvPr>
        </p:nvSpPr>
        <p:spPr>
          <a:xfrm>
            <a:off x="365707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סינטקס</a:t>
            </a:r>
            <a:endParaRPr sz="1200" dirty="0">
              <a:solidFill>
                <a:schemeClr val="accent1"/>
              </a:solidFill>
            </a:endParaRPr>
          </a:p>
        </p:txBody>
      </p:sp>
      <p:sp>
        <p:nvSpPr>
          <p:cNvPr id="200" name="Google Shape;200;p19"/>
          <p:cNvSpPr txBox="1">
            <a:spLocks noGrp="1"/>
          </p:cNvSpPr>
          <p:nvPr>
            <p:ph type="title" idx="4294967295"/>
          </p:nvPr>
        </p:nvSpPr>
        <p:spPr>
          <a:xfrm>
            <a:off x="2642446" y="1683784"/>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קונבנציה</a:t>
            </a:r>
            <a:endParaRPr sz="1200" dirty="0">
              <a:solidFill>
                <a:schemeClr val="accent1"/>
              </a:solidFill>
            </a:endParaRPr>
          </a:p>
        </p:txBody>
      </p:sp>
      <p:sp>
        <p:nvSpPr>
          <p:cNvPr id="201" name="Google Shape;201;p19"/>
          <p:cNvSpPr txBox="1">
            <a:spLocks noGrp="1"/>
          </p:cNvSpPr>
          <p:nvPr>
            <p:ph type="title" idx="4294967295"/>
          </p:nvPr>
        </p:nvSpPr>
        <p:spPr>
          <a:xfrm>
            <a:off x="162782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סכנה</a:t>
            </a:r>
            <a:endParaRPr sz="1200" dirty="0">
              <a:solidFill>
                <a:schemeClr val="accent1"/>
              </a:solidFill>
            </a:endParaRPr>
          </a:p>
        </p:txBody>
      </p:sp>
      <p:sp>
        <p:nvSpPr>
          <p:cNvPr id="202" name="Google Shape;202;p19"/>
          <p:cNvSpPr/>
          <p:nvPr/>
        </p:nvSpPr>
        <p:spPr>
          <a:xfrm>
            <a:off x="52069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txBox="1">
            <a:spLocks noGrp="1"/>
          </p:cNvSpPr>
          <p:nvPr>
            <p:ph type="title" idx="4294967295"/>
          </p:nvPr>
        </p:nvSpPr>
        <p:spPr>
          <a:xfrm>
            <a:off x="620570" y="17427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עשו ואל תעשו</a:t>
            </a:r>
            <a:endParaRPr sz="1200" dirty="0">
              <a:solidFill>
                <a:schemeClr val="accent1"/>
              </a:solidFill>
            </a:endParaRPr>
          </a:p>
        </p:txBody>
      </p:sp>
      <p:sp>
        <p:nvSpPr>
          <p:cNvPr id="213" name="Google Shape;213;p19"/>
          <p:cNvSpPr/>
          <p:nvPr/>
        </p:nvSpPr>
        <p:spPr>
          <a:xfrm>
            <a:off x="6530042" y="3230825"/>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7623067" y="216377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txBox="1">
            <a:spLocks noGrp="1"/>
          </p:cNvSpPr>
          <p:nvPr>
            <p:ph type="title" idx="4294967295"/>
          </p:nvPr>
        </p:nvSpPr>
        <p:spPr>
          <a:xfrm>
            <a:off x="7713300" y="274305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ז'רגון מקצועי</a:t>
            </a:r>
            <a:endParaRPr sz="1200" dirty="0">
              <a:solidFill>
                <a:schemeClr val="accent1"/>
              </a:solidFill>
            </a:endParaRPr>
          </a:p>
        </p:txBody>
      </p:sp>
      <p:sp>
        <p:nvSpPr>
          <p:cNvPr id="217" name="Google Shape;217;p19"/>
          <p:cNvSpPr/>
          <p:nvPr/>
        </p:nvSpPr>
        <p:spPr>
          <a:xfrm>
            <a:off x="5437017" y="3230825"/>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6613729" y="216377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txBox="1">
            <a:spLocks noGrp="1"/>
          </p:cNvSpPr>
          <p:nvPr>
            <p:ph type="title" idx="4294967295"/>
          </p:nvPr>
        </p:nvSpPr>
        <p:spPr>
          <a:xfrm>
            <a:off x="6703963" y="274305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a:solidFill>
                  <a:schemeClr val="accent1"/>
                </a:solidFill>
              </a:rPr>
              <a:t>תרגול</a:t>
            </a:r>
            <a:endParaRPr sz="1200">
              <a:solidFill>
                <a:schemeClr val="accent1"/>
              </a:solidFill>
            </a:endParaRPr>
          </a:p>
        </p:txBody>
      </p:sp>
      <p:sp>
        <p:nvSpPr>
          <p:cNvPr id="223" name="Google Shape;223;p19"/>
          <p:cNvSpPr/>
          <p:nvPr/>
        </p:nvSpPr>
        <p:spPr>
          <a:xfrm>
            <a:off x="1376209" y="4594690"/>
            <a:ext cx="1570200" cy="256500"/>
          </a:xfrm>
          <a:prstGeom prst="roundRect">
            <a:avLst>
              <a:gd name="adj" fmla="val 50000"/>
            </a:avLst>
          </a:prstGeom>
          <a:solidFill>
            <a:srgbClr val="FFFFFF"/>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r>
              <a:rPr lang="iw" sz="1200" u="sng">
                <a:solidFill>
                  <a:schemeClr val="tx1"/>
                </a:solidFill>
                <a:latin typeface="Arimo"/>
                <a:ea typeface="Arimo"/>
                <a:cs typeface="Arimo"/>
                <a:sym typeface="Arimo"/>
              </a:rPr>
              <a:t>פתיחה בעורך קוד</a:t>
            </a:r>
            <a:endParaRPr sz="1200" u="sng">
              <a:solidFill>
                <a:schemeClr val="tx1"/>
              </a:solidFill>
              <a:latin typeface="Arimo"/>
              <a:ea typeface="Arimo"/>
              <a:cs typeface="Arimo"/>
              <a:sym typeface="Arimo"/>
            </a:endParaRPr>
          </a:p>
        </p:txBody>
      </p:sp>
      <p:sp>
        <p:nvSpPr>
          <p:cNvPr id="225" name="Google Shape;225;p19"/>
          <p:cNvSpPr txBox="1">
            <a:spLocks noGrp="1"/>
          </p:cNvSpPr>
          <p:nvPr>
            <p:ph type="title" idx="4294967295"/>
          </p:nvPr>
        </p:nvSpPr>
        <p:spPr>
          <a:xfrm>
            <a:off x="6620038" y="42861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a:solidFill>
                  <a:schemeClr val="dk2"/>
                </a:solidFill>
              </a:rPr>
              <a:t>יאללה לעבודה</a:t>
            </a:r>
            <a:endParaRPr sz="1400">
              <a:solidFill>
                <a:schemeClr val="dk2"/>
              </a:solidFill>
            </a:endParaRPr>
          </a:p>
        </p:txBody>
      </p:sp>
      <p:sp>
        <p:nvSpPr>
          <p:cNvPr id="226" name="Google Shape;226;p19"/>
          <p:cNvSpPr txBox="1">
            <a:spLocks noGrp="1"/>
          </p:cNvSpPr>
          <p:nvPr>
            <p:ph type="title" idx="4294967295"/>
          </p:nvPr>
        </p:nvSpPr>
        <p:spPr>
          <a:xfrm>
            <a:off x="5527013" y="41337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a:solidFill>
                  <a:schemeClr val="dk2"/>
                </a:solidFill>
              </a:rPr>
              <a:t>דיון</a:t>
            </a:r>
            <a:endParaRPr sz="1400">
              <a:solidFill>
                <a:schemeClr val="dk2"/>
              </a:solidFill>
            </a:endParaRPr>
          </a:p>
        </p:txBody>
      </p:sp>
      <p:sp>
        <p:nvSpPr>
          <p:cNvPr id="227" name="Google Shape;227;p19"/>
          <p:cNvSpPr txBox="1">
            <a:spLocks noGrp="1"/>
          </p:cNvSpPr>
          <p:nvPr>
            <p:ph type="title" idx="4294967295"/>
          </p:nvPr>
        </p:nvSpPr>
        <p:spPr>
          <a:xfrm>
            <a:off x="7731500" y="41337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dirty="0">
                <a:solidFill>
                  <a:schemeClr val="dk2"/>
                </a:solidFill>
              </a:rPr>
              <a:t>שאלה</a:t>
            </a:r>
            <a:endParaRPr sz="1400" dirty="0">
              <a:solidFill>
                <a:schemeClr val="dk2"/>
              </a:solidFill>
            </a:endParaRPr>
          </a:p>
        </p:txBody>
      </p:sp>
      <p:sp>
        <p:nvSpPr>
          <p:cNvPr id="228" name="Google Shape;228;p19"/>
          <p:cNvSpPr/>
          <p:nvPr/>
        </p:nvSpPr>
        <p:spPr>
          <a:xfrm>
            <a:off x="5604367" y="2159488"/>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txBox="1"/>
          <p:nvPr/>
        </p:nvSpPr>
        <p:spPr>
          <a:xfrm>
            <a:off x="5604375" y="2743058"/>
            <a:ext cx="900000" cy="262500"/>
          </a:xfrm>
          <a:prstGeom prst="rect">
            <a:avLst/>
          </a:prstGeom>
          <a:noFill/>
          <a:ln>
            <a:noFill/>
          </a:ln>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b="1">
                <a:solidFill>
                  <a:schemeClr val="accent1"/>
                </a:solidFill>
                <a:latin typeface="Arimo"/>
                <a:ea typeface="Arimo"/>
                <a:cs typeface="Arimo"/>
                <a:sym typeface="Arimo"/>
              </a:rPr>
              <a:t>רענון</a:t>
            </a:r>
            <a:endParaRPr sz="1200" b="1">
              <a:solidFill>
                <a:schemeClr val="accent1"/>
              </a:solidFill>
              <a:latin typeface="Arimo"/>
              <a:ea typeface="Arimo"/>
              <a:cs typeface="Arimo"/>
              <a:sym typeface="Arimo"/>
            </a:endParaRPr>
          </a:p>
        </p:txBody>
      </p:sp>
      <p:sp>
        <p:nvSpPr>
          <p:cNvPr id="231" name="Google Shape;231;p19"/>
          <p:cNvSpPr/>
          <p:nvPr/>
        </p:nvSpPr>
        <p:spPr>
          <a:xfrm>
            <a:off x="4595017"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txBox="1">
            <a:spLocks noGrp="1"/>
          </p:cNvSpPr>
          <p:nvPr>
            <p:ph type="title" idx="4294967295"/>
          </p:nvPr>
        </p:nvSpPr>
        <p:spPr>
          <a:xfrm>
            <a:off x="4687521" y="274305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he-IL" sz="1200" dirty="0">
                <a:solidFill>
                  <a:schemeClr val="accent1"/>
                </a:solidFill>
              </a:rPr>
              <a:t>הגדרה</a:t>
            </a:r>
            <a:endParaRPr sz="1200" dirty="0">
              <a:solidFill>
                <a:schemeClr val="accent1"/>
              </a:solidFill>
            </a:endParaRPr>
          </a:p>
        </p:txBody>
      </p:sp>
      <p:sp>
        <p:nvSpPr>
          <p:cNvPr id="234" name="Google Shape;234;p19"/>
          <p:cNvSpPr txBox="1">
            <a:spLocks noGrp="1"/>
          </p:cNvSpPr>
          <p:nvPr>
            <p:ph type="title" idx="4294967295"/>
          </p:nvPr>
        </p:nvSpPr>
        <p:spPr>
          <a:xfrm>
            <a:off x="4474099" y="4082490"/>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dirty="0">
                <a:solidFill>
                  <a:schemeClr val="accent1"/>
                </a:solidFill>
              </a:rPr>
              <a:t>עשה</a:t>
            </a:r>
            <a:endParaRPr sz="1400" dirty="0">
              <a:solidFill>
                <a:schemeClr val="accent1"/>
              </a:solidFill>
            </a:endParaRPr>
          </a:p>
        </p:txBody>
      </p:sp>
      <p:sp>
        <p:nvSpPr>
          <p:cNvPr id="235" name="Google Shape;235;p19"/>
          <p:cNvSpPr txBox="1">
            <a:spLocks noGrp="1"/>
          </p:cNvSpPr>
          <p:nvPr>
            <p:ph type="title" idx="4294967295"/>
          </p:nvPr>
        </p:nvSpPr>
        <p:spPr>
          <a:xfrm>
            <a:off x="3509081" y="4090783"/>
            <a:ext cx="90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a:solidFill>
                  <a:schemeClr val="accent1"/>
                </a:solidFill>
              </a:rPr>
              <a:t>אל תעשה</a:t>
            </a:r>
            <a:endParaRPr sz="1400">
              <a:solidFill>
                <a:schemeClr val="accent1"/>
              </a:solidFill>
            </a:endParaRPr>
          </a:p>
        </p:txBody>
      </p:sp>
      <p:grpSp>
        <p:nvGrpSpPr>
          <p:cNvPr id="22" name="קבוצה 21">
            <a:extLst>
              <a:ext uri="{FF2B5EF4-FFF2-40B4-BE49-F238E27FC236}">
                <a16:creationId xmlns:a16="http://schemas.microsoft.com/office/drawing/2014/main" id="{00C4FBC4-1255-49FD-A29E-EEF14DEA4C11}"/>
              </a:ext>
            </a:extLst>
          </p:cNvPr>
          <p:cNvGrpSpPr/>
          <p:nvPr/>
        </p:nvGrpSpPr>
        <p:grpSpPr>
          <a:xfrm>
            <a:off x="7691907" y="1158949"/>
            <a:ext cx="609420" cy="608962"/>
            <a:chOff x="7651226" y="1100170"/>
            <a:chExt cx="609420" cy="608962"/>
          </a:xfrm>
        </p:grpSpPr>
        <p:sp>
          <p:nvSpPr>
            <p:cNvPr id="4" name="גרפיקה 2">
              <a:extLst>
                <a:ext uri="{FF2B5EF4-FFF2-40B4-BE49-F238E27FC236}">
                  <a16:creationId xmlns:a16="http://schemas.microsoft.com/office/drawing/2014/main" id="{64539141-6344-4910-AA33-53BE489D78CE}"/>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5" name="גרפיקה 2">
              <a:extLst>
                <a:ext uri="{FF2B5EF4-FFF2-40B4-BE49-F238E27FC236}">
                  <a16:creationId xmlns:a16="http://schemas.microsoft.com/office/drawing/2014/main" id="{64539141-6344-4910-AA33-53BE489D78CE}"/>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6" name="גרפיקה 2">
              <a:extLst>
                <a:ext uri="{FF2B5EF4-FFF2-40B4-BE49-F238E27FC236}">
                  <a16:creationId xmlns:a16="http://schemas.microsoft.com/office/drawing/2014/main" id="{64539141-6344-4910-AA33-53BE489D78CE}"/>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7" name="גרפיקה 2">
              <a:extLst>
                <a:ext uri="{FF2B5EF4-FFF2-40B4-BE49-F238E27FC236}">
                  <a16:creationId xmlns:a16="http://schemas.microsoft.com/office/drawing/2014/main" id="{64539141-6344-4910-AA33-53BE489D78CE}"/>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8" name="גרפיקה 2">
              <a:extLst>
                <a:ext uri="{FF2B5EF4-FFF2-40B4-BE49-F238E27FC236}">
                  <a16:creationId xmlns:a16="http://schemas.microsoft.com/office/drawing/2014/main" id="{64539141-6344-4910-AA33-53BE489D78CE}"/>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9" name="גרפיקה 2">
              <a:extLst>
                <a:ext uri="{FF2B5EF4-FFF2-40B4-BE49-F238E27FC236}">
                  <a16:creationId xmlns:a16="http://schemas.microsoft.com/office/drawing/2014/main" id="{64539141-6344-4910-AA33-53BE489D78CE}"/>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10" name="גרפיקה 2">
              <a:extLst>
                <a:ext uri="{FF2B5EF4-FFF2-40B4-BE49-F238E27FC236}">
                  <a16:creationId xmlns:a16="http://schemas.microsoft.com/office/drawing/2014/main" id="{64539141-6344-4910-AA33-53BE489D78CE}"/>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11" name="גרפיקה 2">
              <a:extLst>
                <a:ext uri="{FF2B5EF4-FFF2-40B4-BE49-F238E27FC236}">
                  <a16:creationId xmlns:a16="http://schemas.microsoft.com/office/drawing/2014/main" id="{64539141-6344-4910-AA33-53BE489D78CE}"/>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13" name="גרפיקה 2">
              <a:extLst>
                <a:ext uri="{FF2B5EF4-FFF2-40B4-BE49-F238E27FC236}">
                  <a16:creationId xmlns:a16="http://schemas.microsoft.com/office/drawing/2014/main" id="{64539141-6344-4910-AA33-53BE489D78CE}"/>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grpSp>
        <p:nvGrpSpPr>
          <p:cNvPr id="166" name="קבוצה 165">
            <a:extLst>
              <a:ext uri="{FF2B5EF4-FFF2-40B4-BE49-F238E27FC236}">
                <a16:creationId xmlns:a16="http://schemas.microsoft.com/office/drawing/2014/main" id="{CE604D4F-883D-47B0-8E1D-68DC0349E309}"/>
              </a:ext>
            </a:extLst>
          </p:cNvPr>
          <p:cNvGrpSpPr/>
          <p:nvPr/>
        </p:nvGrpSpPr>
        <p:grpSpPr>
          <a:xfrm>
            <a:off x="5728789" y="1195412"/>
            <a:ext cx="667920" cy="564635"/>
            <a:chOff x="5678621" y="1153002"/>
            <a:chExt cx="718088" cy="607045"/>
          </a:xfrm>
        </p:grpSpPr>
        <p:sp>
          <p:nvSpPr>
            <p:cNvPr id="242" name="גרפיקה 240">
              <a:extLst>
                <a:ext uri="{FF2B5EF4-FFF2-40B4-BE49-F238E27FC236}">
                  <a16:creationId xmlns:a16="http://schemas.microsoft.com/office/drawing/2014/main" id="{D8A241B1-8EBC-4014-9942-F5F7D64CBF5F}"/>
                </a:ext>
              </a:extLst>
            </p:cNvPr>
            <p:cNvSpPr/>
            <p:nvPr/>
          </p:nvSpPr>
          <p:spPr>
            <a:xfrm>
              <a:off x="5678621" y="1153002"/>
              <a:ext cx="718088" cy="607045"/>
            </a:xfrm>
            <a:custGeom>
              <a:avLst/>
              <a:gdLst>
                <a:gd name="connsiteX0" fmla="*/ 668948 w 718088"/>
                <a:gd name="connsiteY0" fmla="*/ 126798 h 607045"/>
                <a:gd name="connsiteX1" fmla="*/ 168892 w 718088"/>
                <a:gd name="connsiteY1" fmla="*/ 1965 h 607045"/>
                <a:gd name="connsiteX2" fmla="*/ 89783 w 718088"/>
                <a:gd name="connsiteY2" fmla="*/ 49140 h 607045"/>
                <a:gd name="connsiteX3" fmla="*/ 1965 w 718088"/>
                <a:gd name="connsiteY3" fmla="*/ 401139 h 607045"/>
                <a:gd name="connsiteX4" fmla="*/ 49140 w 718088"/>
                <a:gd name="connsiteY4" fmla="*/ 480248 h 607045"/>
                <a:gd name="connsiteX5" fmla="*/ 549196 w 718088"/>
                <a:gd name="connsiteY5" fmla="*/ 605080 h 607045"/>
                <a:gd name="connsiteX6" fmla="*/ 628305 w 718088"/>
                <a:gd name="connsiteY6" fmla="*/ 557905 h 607045"/>
                <a:gd name="connsiteX7" fmla="*/ 716124 w 718088"/>
                <a:gd name="connsiteY7" fmla="*/ 205907 h 607045"/>
                <a:gd name="connsiteX8" fmla="*/ 668948 w 718088"/>
                <a:gd name="connsiteY8" fmla="*/ 126798 h 607045"/>
                <a:gd name="connsiteX9" fmla="*/ 411300 w 718088"/>
                <a:gd name="connsiteY9" fmla="*/ 403316 h 607045"/>
                <a:gd name="connsiteX10" fmla="*/ 291548 w 718088"/>
                <a:gd name="connsiteY10" fmla="*/ 427267 h 607045"/>
                <a:gd name="connsiteX11" fmla="*/ 269775 w 718088"/>
                <a:gd name="connsiteY11" fmla="*/ 404768 h 607045"/>
                <a:gd name="connsiteX12" fmla="*/ 295176 w 718088"/>
                <a:gd name="connsiteY12" fmla="*/ 303160 h 607045"/>
                <a:gd name="connsiteX13" fmla="*/ 324933 w 718088"/>
                <a:gd name="connsiteY13" fmla="*/ 293725 h 607045"/>
                <a:gd name="connsiteX14" fmla="*/ 419283 w 718088"/>
                <a:gd name="connsiteY14" fmla="*/ 371382 h 607045"/>
                <a:gd name="connsiteX15" fmla="*/ 411300 w 718088"/>
                <a:gd name="connsiteY15" fmla="*/ 403316 h 60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088" h="607045">
                  <a:moveTo>
                    <a:pt x="668948" y="126798"/>
                  </a:moveTo>
                  <a:lnTo>
                    <a:pt x="168892" y="1965"/>
                  </a:lnTo>
                  <a:cubicBezTo>
                    <a:pt x="134055" y="-6744"/>
                    <a:pt x="98493" y="14303"/>
                    <a:pt x="89783" y="49140"/>
                  </a:cubicBezTo>
                  <a:lnTo>
                    <a:pt x="1965" y="401139"/>
                  </a:lnTo>
                  <a:cubicBezTo>
                    <a:pt x="-6744" y="435976"/>
                    <a:pt x="14303" y="471539"/>
                    <a:pt x="49140" y="480248"/>
                  </a:cubicBezTo>
                  <a:lnTo>
                    <a:pt x="549196" y="605080"/>
                  </a:lnTo>
                  <a:cubicBezTo>
                    <a:pt x="584033" y="613790"/>
                    <a:pt x="619596" y="592742"/>
                    <a:pt x="628305" y="557905"/>
                  </a:cubicBezTo>
                  <a:lnTo>
                    <a:pt x="716124" y="205907"/>
                  </a:lnTo>
                  <a:cubicBezTo>
                    <a:pt x="724833" y="171070"/>
                    <a:pt x="703785" y="135507"/>
                    <a:pt x="668948" y="126798"/>
                  </a:cubicBezTo>
                  <a:close/>
                  <a:moveTo>
                    <a:pt x="411300" y="403316"/>
                  </a:moveTo>
                  <a:lnTo>
                    <a:pt x="291548" y="427267"/>
                  </a:lnTo>
                  <a:cubicBezTo>
                    <a:pt x="278484" y="430170"/>
                    <a:pt x="266871" y="417832"/>
                    <a:pt x="269775" y="404768"/>
                  </a:cubicBezTo>
                  <a:lnTo>
                    <a:pt x="295176" y="303160"/>
                  </a:lnTo>
                  <a:cubicBezTo>
                    <a:pt x="298805" y="290096"/>
                    <a:pt x="314047" y="285016"/>
                    <a:pt x="324933" y="293725"/>
                  </a:cubicBezTo>
                  <a:lnTo>
                    <a:pt x="419283" y="371382"/>
                  </a:lnTo>
                  <a:cubicBezTo>
                    <a:pt x="430896" y="380817"/>
                    <a:pt x="426541" y="399687"/>
                    <a:pt x="411300" y="403316"/>
                  </a:cubicBezTo>
                  <a:close/>
                </a:path>
              </a:pathLst>
            </a:custGeom>
            <a:solidFill>
              <a:schemeClr val="accent1"/>
            </a:solidFill>
            <a:ln w="28852" cap="flat">
              <a:solidFill>
                <a:schemeClr val="bg2"/>
              </a:solidFill>
              <a:prstDash val="solid"/>
              <a:miter/>
            </a:ln>
          </p:spPr>
          <p:txBody>
            <a:bodyPr rtlCol="0" anchor="ctr"/>
            <a:lstStyle/>
            <a:p>
              <a:endParaRPr lang="en-IL" dirty="0"/>
            </a:p>
          </p:txBody>
        </p:sp>
        <p:sp>
          <p:nvSpPr>
            <p:cNvPr id="243" name="גרפיקה 240">
              <a:extLst>
                <a:ext uri="{FF2B5EF4-FFF2-40B4-BE49-F238E27FC236}">
                  <a16:creationId xmlns:a16="http://schemas.microsoft.com/office/drawing/2014/main" id="{D8A241B1-8EBC-4014-9942-F5F7D64CBF5F}"/>
                </a:ext>
              </a:extLst>
            </p:cNvPr>
            <p:cNvSpPr/>
            <p:nvPr/>
          </p:nvSpPr>
          <p:spPr>
            <a:xfrm>
              <a:off x="5750986" y="1153002"/>
              <a:ext cx="645723" cy="276306"/>
            </a:xfrm>
            <a:custGeom>
              <a:avLst/>
              <a:gdLst>
                <a:gd name="connsiteX0" fmla="*/ 626340 w 645723"/>
                <a:gd name="connsiteY0" fmla="*/ 276306 h 276306"/>
                <a:gd name="connsiteX1" fmla="*/ 0 w 645723"/>
                <a:gd name="connsiteY1" fmla="*/ 119540 h 276306"/>
                <a:gd name="connsiteX2" fmla="*/ 17418 w 645723"/>
                <a:gd name="connsiteY2" fmla="*/ 49140 h 276306"/>
                <a:gd name="connsiteX3" fmla="*/ 96528 w 645723"/>
                <a:gd name="connsiteY3" fmla="*/ 1965 h 276306"/>
                <a:gd name="connsiteX4" fmla="*/ 596584 w 645723"/>
                <a:gd name="connsiteY4" fmla="*/ 126798 h 276306"/>
                <a:gd name="connsiteX5" fmla="*/ 643759 w 645723"/>
                <a:gd name="connsiteY5" fmla="*/ 205907 h 276306"/>
                <a:gd name="connsiteX6" fmla="*/ 626340 w 645723"/>
                <a:gd name="connsiteY6" fmla="*/ 276306 h 27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723" h="276306">
                  <a:moveTo>
                    <a:pt x="626340" y="276306"/>
                  </a:moveTo>
                  <a:lnTo>
                    <a:pt x="0" y="119540"/>
                  </a:lnTo>
                  <a:lnTo>
                    <a:pt x="17418" y="49140"/>
                  </a:lnTo>
                  <a:cubicBezTo>
                    <a:pt x="26128" y="14303"/>
                    <a:pt x="61691" y="-6744"/>
                    <a:pt x="96528" y="1965"/>
                  </a:cubicBezTo>
                  <a:lnTo>
                    <a:pt x="596584" y="126798"/>
                  </a:lnTo>
                  <a:cubicBezTo>
                    <a:pt x="631421" y="135507"/>
                    <a:pt x="652468" y="171070"/>
                    <a:pt x="643759" y="205907"/>
                  </a:cubicBezTo>
                  <a:lnTo>
                    <a:pt x="626340" y="276306"/>
                  </a:lnTo>
                  <a:close/>
                </a:path>
              </a:pathLst>
            </a:custGeom>
            <a:solidFill>
              <a:srgbClr val="FFFFFF"/>
            </a:solidFill>
            <a:ln w="28852" cap="flat">
              <a:solidFill>
                <a:schemeClr val="bg2"/>
              </a:solidFill>
              <a:prstDash val="solid"/>
              <a:miter/>
            </a:ln>
          </p:spPr>
          <p:txBody>
            <a:bodyPr rtlCol="0" anchor="ctr"/>
            <a:lstStyle/>
            <a:p>
              <a:endParaRPr lang="en-IL"/>
            </a:p>
          </p:txBody>
        </p:sp>
        <p:sp>
          <p:nvSpPr>
            <p:cNvPr id="244" name="גרפיקה 240">
              <a:extLst>
                <a:ext uri="{FF2B5EF4-FFF2-40B4-BE49-F238E27FC236}">
                  <a16:creationId xmlns:a16="http://schemas.microsoft.com/office/drawing/2014/main" id="{D8A241B1-8EBC-4014-9942-F5F7D64CBF5F}"/>
                </a:ext>
              </a:extLst>
            </p:cNvPr>
            <p:cNvSpPr/>
            <p:nvPr/>
          </p:nvSpPr>
          <p:spPr>
            <a:xfrm>
              <a:off x="5883076" y="1163676"/>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5" name="גרפיקה 240">
              <a:extLst>
                <a:ext uri="{FF2B5EF4-FFF2-40B4-BE49-F238E27FC236}">
                  <a16:creationId xmlns:a16="http://schemas.microsoft.com/office/drawing/2014/main" id="{D8A241B1-8EBC-4014-9942-F5F7D64CBF5F}"/>
                </a:ext>
              </a:extLst>
            </p:cNvPr>
            <p:cNvSpPr/>
            <p:nvPr/>
          </p:nvSpPr>
          <p:spPr>
            <a:xfrm>
              <a:off x="5981055" y="1188353"/>
              <a:ext cx="79834" cy="161846"/>
            </a:xfrm>
            <a:custGeom>
              <a:avLst/>
              <a:gdLst>
                <a:gd name="connsiteX0" fmla="*/ 0 w 79834"/>
                <a:gd name="connsiteY0" fmla="*/ 0 h 161846"/>
                <a:gd name="connsiteX1" fmla="*/ 79835 w 79834"/>
                <a:gd name="connsiteY1" fmla="*/ 161847 h 161846"/>
              </a:gdLst>
              <a:ahLst/>
              <a:cxnLst>
                <a:cxn ang="0">
                  <a:pos x="connsiteX0" y="connsiteY0"/>
                </a:cxn>
                <a:cxn ang="0">
                  <a:pos x="connsiteX1" y="connsiteY1"/>
                </a:cxn>
              </a:cxnLst>
              <a:rect l="l" t="t" r="r" b="b"/>
              <a:pathLst>
                <a:path w="79834" h="161846">
                  <a:moveTo>
                    <a:pt x="0" y="0"/>
                  </a:moveTo>
                  <a:lnTo>
                    <a:pt x="79835" y="161847"/>
                  </a:lnTo>
                </a:path>
              </a:pathLst>
            </a:custGeom>
            <a:ln w="28852" cap="flat">
              <a:solidFill>
                <a:schemeClr val="bg2"/>
              </a:solidFill>
              <a:prstDash val="solid"/>
              <a:miter/>
            </a:ln>
          </p:spPr>
          <p:txBody>
            <a:bodyPr rtlCol="0" anchor="ctr"/>
            <a:lstStyle/>
            <a:p>
              <a:endParaRPr lang="en-IL"/>
            </a:p>
          </p:txBody>
        </p:sp>
        <p:sp>
          <p:nvSpPr>
            <p:cNvPr id="246" name="גרפיקה 240">
              <a:extLst>
                <a:ext uri="{FF2B5EF4-FFF2-40B4-BE49-F238E27FC236}">
                  <a16:creationId xmlns:a16="http://schemas.microsoft.com/office/drawing/2014/main" id="{D8A241B1-8EBC-4014-9942-F5F7D64CBF5F}"/>
                </a:ext>
              </a:extLst>
            </p:cNvPr>
            <p:cNvSpPr/>
            <p:nvPr/>
          </p:nvSpPr>
          <p:spPr>
            <a:xfrm>
              <a:off x="6079760" y="1213029"/>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7" name="גרפיקה 240">
              <a:extLst>
                <a:ext uri="{FF2B5EF4-FFF2-40B4-BE49-F238E27FC236}">
                  <a16:creationId xmlns:a16="http://schemas.microsoft.com/office/drawing/2014/main" id="{D8A241B1-8EBC-4014-9942-F5F7D64CBF5F}"/>
                </a:ext>
              </a:extLst>
            </p:cNvPr>
            <p:cNvSpPr/>
            <p:nvPr/>
          </p:nvSpPr>
          <p:spPr>
            <a:xfrm>
              <a:off x="6178465" y="1237705"/>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8" name="גרפיקה 240">
              <a:extLst>
                <a:ext uri="{FF2B5EF4-FFF2-40B4-BE49-F238E27FC236}">
                  <a16:creationId xmlns:a16="http://schemas.microsoft.com/office/drawing/2014/main" id="{D8A241B1-8EBC-4014-9942-F5F7D64CBF5F}"/>
                </a:ext>
              </a:extLst>
            </p:cNvPr>
            <p:cNvSpPr/>
            <p:nvPr/>
          </p:nvSpPr>
          <p:spPr>
            <a:xfrm>
              <a:off x="6277170" y="1262381"/>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9" name="גרפיקה 240">
              <a:extLst>
                <a:ext uri="{FF2B5EF4-FFF2-40B4-BE49-F238E27FC236}">
                  <a16:creationId xmlns:a16="http://schemas.microsoft.com/office/drawing/2014/main" id="{D8A241B1-8EBC-4014-9942-F5F7D64CBF5F}"/>
                </a:ext>
              </a:extLst>
            </p:cNvPr>
            <p:cNvSpPr/>
            <p:nvPr/>
          </p:nvSpPr>
          <p:spPr>
            <a:xfrm>
              <a:off x="5795984" y="1163676"/>
              <a:ext cx="67496" cy="137170"/>
            </a:xfrm>
            <a:custGeom>
              <a:avLst/>
              <a:gdLst>
                <a:gd name="connsiteX0" fmla="*/ 0 w 67496"/>
                <a:gd name="connsiteY0" fmla="*/ 0 h 137170"/>
                <a:gd name="connsiteX1" fmla="*/ 67497 w 67496"/>
                <a:gd name="connsiteY1" fmla="*/ 137171 h 137170"/>
              </a:gdLst>
              <a:ahLst/>
              <a:cxnLst>
                <a:cxn ang="0">
                  <a:pos x="connsiteX0" y="connsiteY0"/>
                </a:cxn>
                <a:cxn ang="0">
                  <a:pos x="connsiteX1" y="connsiteY1"/>
                </a:cxn>
              </a:cxnLst>
              <a:rect l="l" t="t" r="r" b="b"/>
              <a:pathLst>
                <a:path w="67496" h="137170">
                  <a:moveTo>
                    <a:pt x="0" y="0"/>
                  </a:moveTo>
                  <a:lnTo>
                    <a:pt x="67497" y="137171"/>
                  </a:lnTo>
                </a:path>
              </a:pathLst>
            </a:custGeom>
            <a:ln w="28852" cap="flat">
              <a:solidFill>
                <a:schemeClr val="bg2"/>
              </a:solidFill>
              <a:prstDash val="solid"/>
              <a:miter/>
            </a:ln>
          </p:spPr>
          <p:txBody>
            <a:bodyPr rtlCol="0" anchor="ctr"/>
            <a:lstStyle/>
            <a:p>
              <a:endParaRPr lang="en-IL"/>
            </a:p>
          </p:txBody>
        </p:sp>
      </p:grpSp>
      <p:grpSp>
        <p:nvGrpSpPr>
          <p:cNvPr id="165" name="קבוצה 164">
            <a:extLst>
              <a:ext uri="{FF2B5EF4-FFF2-40B4-BE49-F238E27FC236}">
                <a16:creationId xmlns:a16="http://schemas.microsoft.com/office/drawing/2014/main" id="{C4CED81B-F140-4169-8753-3BB4715B0571}"/>
              </a:ext>
            </a:extLst>
          </p:cNvPr>
          <p:cNvGrpSpPr/>
          <p:nvPr/>
        </p:nvGrpSpPr>
        <p:grpSpPr>
          <a:xfrm>
            <a:off x="4690570" y="1124070"/>
            <a:ext cx="694982" cy="694982"/>
            <a:chOff x="4690570" y="1124070"/>
            <a:chExt cx="694982" cy="694982"/>
          </a:xfrm>
        </p:grpSpPr>
        <p:sp>
          <p:nvSpPr>
            <p:cNvPr id="252" name="גרפיקה 250">
              <a:extLst>
                <a:ext uri="{FF2B5EF4-FFF2-40B4-BE49-F238E27FC236}">
                  <a16:creationId xmlns:a16="http://schemas.microsoft.com/office/drawing/2014/main" id="{6329EF6D-262B-4FFD-BCA2-48E976B617B9}"/>
                </a:ext>
              </a:extLst>
            </p:cNvPr>
            <p:cNvSpPr/>
            <p:nvPr/>
          </p:nvSpPr>
          <p:spPr>
            <a:xfrm>
              <a:off x="4751003" y="1184503"/>
              <a:ext cx="566562" cy="566562"/>
            </a:xfrm>
            <a:custGeom>
              <a:avLst/>
              <a:gdLst>
                <a:gd name="connsiteX0" fmla="*/ 566562 w 566562"/>
                <a:gd name="connsiteY0" fmla="*/ 283281 h 566562"/>
                <a:gd name="connsiteX1" fmla="*/ 283281 w 566562"/>
                <a:gd name="connsiteY1" fmla="*/ 566562 h 566562"/>
                <a:gd name="connsiteX2" fmla="*/ 0 w 566562"/>
                <a:gd name="connsiteY2" fmla="*/ 283281 h 566562"/>
                <a:gd name="connsiteX3" fmla="*/ 283281 w 566562"/>
                <a:gd name="connsiteY3" fmla="*/ 0 h 566562"/>
                <a:gd name="connsiteX4" fmla="*/ 566562 w 566562"/>
                <a:gd name="connsiteY4" fmla="*/ 283281 h 56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562" h="566562">
                  <a:moveTo>
                    <a:pt x="566562" y="283281"/>
                  </a:moveTo>
                  <a:cubicBezTo>
                    <a:pt x="566562" y="439733"/>
                    <a:pt x="439733" y="566562"/>
                    <a:pt x="283281" y="566562"/>
                  </a:cubicBezTo>
                  <a:cubicBezTo>
                    <a:pt x="126829" y="566562"/>
                    <a:pt x="0" y="439733"/>
                    <a:pt x="0" y="283281"/>
                  </a:cubicBezTo>
                  <a:cubicBezTo>
                    <a:pt x="0" y="126829"/>
                    <a:pt x="126829" y="0"/>
                    <a:pt x="283281" y="0"/>
                  </a:cubicBezTo>
                  <a:cubicBezTo>
                    <a:pt x="439733" y="0"/>
                    <a:pt x="566562" y="126829"/>
                    <a:pt x="566562" y="283281"/>
                  </a:cubicBezTo>
                  <a:close/>
                </a:path>
              </a:pathLst>
            </a:custGeom>
            <a:noFill/>
            <a:ln w="29817" cap="flat">
              <a:solidFill>
                <a:schemeClr val="bg2"/>
              </a:solidFill>
              <a:prstDash val="solid"/>
              <a:miter/>
            </a:ln>
          </p:spPr>
          <p:txBody>
            <a:bodyPr rtlCol="0" anchor="ctr"/>
            <a:lstStyle/>
            <a:p>
              <a:endParaRPr lang="en-IL"/>
            </a:p>
          </p:txBody>
        </p:sp>
        <p:sp>
          <p:nvSpPr>
            <p:cNvPr id="253" name="גרפיקה 250">
              <a:extLst>
                <a:ext uri="{FF2B5EF4-FFF2-40B4-BE49-F238E27FC236}">
                  <a16:creationId xmlns:a16="http://schemas.microsoft.com/office/drawing/2014/main" id="{6329EF6D-262B-4FFD-BCA2-48E976B617B9}"/>
                </a:ext>
              </a:extLst>
            </p:cNvPr>
            <p:cNvSpPr/>
            <p:nvPr/>
          </p:nvSpPr>
          <p:spPr>
            <a:xfrm>
              <a:off x="5038061" y="1124070"/>
              <a:ext cx="7554" cy="143529"/>
            </a:xfrm>
            <a:custGeom>
              <a:avLst/>
              <a:gdLst>
                <a:gd name="connsiteX0" fmla="*/ 0 w 7554"/>
                <a:gd name="connsiteY0" fmla="*/ 0 h 143529"/>
                <a:gd name="connsiteX1" fmla="*/ 0 w 7554"/>
                <a:gd name="connsiteY1" fmla="*/ 143529 h 143529"/>
              </a:gdLst>
              <a:ahLst/>
              <a:cxnLst>
                <a:cxn ang="0">
                  <a:pos x="connsiteX0" y="connsiteY0"/>
                </a:cxn>
                <a:cxn ang="0">
                  <a:pos x="connsiteX1" y="connsiteY1"/>
                </a:cxn>
              </a:cxnLst>
              <a:rect l="l" t="t" r="r" b="b"/>
              <a:pathLst>
                <a:path w="7554" h="143529">
                  <a:moveTo>
                    <a:pt x="0" y="0"/>
                  </a:moveTo>
                  <a:lnTo>
                    <a:pt x="0" y="143529"/>
                  </a:lnTo>
                </a:path>
              </a:pathLst>
            </a:custGeom>
            <a:ln w="29817" cap="flat">
              <a:solidFill>
                <a:schemeClr val="bg2"/>
              </a:solidFill>
              <a:prstDash val="solid"/>
              <a:miter/>
            </a:ln>
          </p:spPr>
          <p:txBody>
            <a:bodyPr rtlCol="0" anchor="ctr"/>
            <a:lstStyle/>
            <a:p>
              <a:endParaRPr lang="en-IL"/>
            </a:p>
          </p:txBody>
        </p:sp>
        <p:sp>
          <p:nvSpPr>
            <p:cNvPr id="254" name="גרפיקה 250">
              <a:extLst>
                <a:ext uri="{FF2B5EF4-FFF2-40B4-BE49-F238E27FC236}">
                  <a16:creationId xmlns:a16="http://schemas.microsoft.com/office/drawing/2014/main" id="{6329EF6D-262B-4FFD-BCA2-48E976B617B9}"/>
                </a:ext>
              </a:extLst>
            </p:cNvPr>
            <p:cNvSpPr/>
            <p:nvPr/>
          </p:nvSpPr>
          <p:spPr>
            <a:xfrm>
              <a:off x="5038061" y="1667969"/>
              <a:ext cx="7554" cy="151083"/>
            </a:xfrm>
            <a:custGeom>
              <a:avLst/>
              <a:gdLst>
                <a:gd name="connsiteX0" fmla="*/ 0 w 7554"/>
                <a:gd name="connsiteY0" fmla="*/ 0 h 151083"/>
                <a:gd name="connsiteX1" fmla="*/ 0 w 7554"/>
                <a:gd name="connsiteY1" fmla="*/ 151083 h 151083"/>
              </a:gdLst>
              <a:ahLst/>
              <a:cxnLst>
                <a:cxn ang="0">
                  <a:pos x="connsiteX0" y="connsiteY0"/>
                </a:cxn>
                <a:cxn ang="0">
                  <a:pos x="connsiteX1" y="connsiteY1"/>
                </a:cxn>
              </a:cxnLst>
              <a:rect l="l" t="t" r="r" b="b"/>
              <a:pathLst>
                <a:path w="7554" h="151083">
                  <a:moveTo>
                    <a:pt x="0" y="0"/>
                  </a:moveTo>
                  <a:lnTo>
                    <a:pt x="0" y="151083"/>
                  </a:lnTo>
                </a:path>
              </a:pathLst>
            </a:custGeom>
            <a:ln w="29817" cap="flat">
              <a:solidFill>
                <a:schemeClr val="bg2"/>
              </a:solidFill>
              <a:prstDash val="solid"/>
              <a:miter/>
            </a:ln>
          </p:spPr>
          <p:txBody>
            <a:bodyPr rtlCol="0" anchor="ctr"/>
            <a:lstStyle/>
            <a:p>
              <a:endParaRPr lang="en-IL"/>
            </a:p>
          </p:txBody>
        </p:sp>
        <p:sp>
          <p:nvSpPr>
            <p:cNvPr id="255" name="גרפיקה 250">
              <a:extLst>
                <a:ext uri="{FF2B5EF4-FFF2-40B4-BE49-F238E27FC236}">
                  <a16:creationId xmlns:a16="http://schemas.microsoft.com/office/drawing/2014/main" id="{6329EF6D-262B-4FFD-BCA2-48E976B617B9}"/>
                </a:ext>
              </a:extLst>
            </p:cNvPr>
            <p:cNvSpPr/>
            <p:nvPr/>
          </p:nvSpPr>
          <p:spPr>
            <a:xfrm>
              <a:off x="5234469" y="1471561"/>
              <a:ext cx="151083" cy="7554"/>
            </a:xfrm>
            <a:custGeom>
              <a:avLst/>
              <a:gdLst>
                <a:gd name="connsiteX0" fmla="*/ 151083 w 151083"/>
                <a:gd name="connsiteY0" fmla="*/ 0 h 7554"/>
                <a:gd name="connsiteX1" fmla="*/ 0 w 151083"/>
                <a:gd name="connsiteY1" fmla="*/ 0 h 7554"/>
              </a:gdLst>
              <a:ahLst/>
              <a:cxnLst>
                <a:cxn ang="0">
                  <a:pos x="connsiteX0" y="connsiteY0"/>
                </a:cxn>
                <a:cxn ang="0">
                  <a:pos x="connsiteX1" y="connsiteY1"/>
                </a:cxn>
              </a:cxnLst>
              <a:rect l="l" t="t" r="r" b="b"/>
              <a:pathLst>
                <a:path w="151083" h="7554">
                  <a:moveTo>
                    <a:pt x="151083" y="0"/>
                  </a:moveTo>
                  <a:lnTo>
                    <a:pt x="0" y="0"/>
                  </a:lnTo>
                </a:path>
              </a:pathLst>
            </a:custGeom>
            <a:ln w="29817" cap="flat">
              <a:solidFill>
                <a:schemeClr val="bg2"/>
              </a:solidFill>
              <a:prstDash val="solid"/>
              <a:miter/>
            </a:ln>
          </p:spPr>
          <p:txBody>
            <a:bodyPr rtlCol="0" anchor="ctr"/>
            <a:lstStyle/>
            <a:p>
              <a:endParaRPr lang="en-IL"/>
            </a:p>
          </p:txBody>
        </p:sp>
        <p:sp>
          <p:nvSpPr>
            <p:cNvPr id="160" name="גרפיקה 250">
              <a:extLst>
                <a:ext uri="{FF2B5EF4-FFF2-40B4-BE49-F238E27FC236}">
                  <a16:creationId xmlns:a16="http://schemas.microsoft.com/office/drawing/2014/main" id="{6329EF6D-262B-4FFD-BCA2-48E976B617B9}"/>
                </a:ext>
              </a:extLst>
            </p:cNvPr>
            <p:cNvSpPr/>
            <p:nvPr/>
          </p:nvSpPr>
          <p:spPr>
            <a:xfrm>
              <a:off x="4690570" y="1471561"/>
              <a:ext cx="143529" cy="7554"/>
            </a:xfrm>
            <a:custGeom>
              <a:avLst/>
              <a:gdLst>
                <a:gd name="connsiteX0" fmla="*/ 143529 w 143529"/>
                <a:gd name="connsiteY0" fmla="*/ 0 h 7554"/>
                <a:gd name="connsiteX1" fmla="*/ 0 w 143529"/>
                <a:gd name="connsiteY1" fmla="*/ 0 h 7554"/>
              </a:gdLst>
              <a:ahLst/>
              <a:cxnLst>
                <a:cxn ang="0">
                  <a:pos x="connsiteX0" y="connsiteY0"/>
                </a:cxn>
                <a:cxn ang="0">
                  <a:pos x="connsiteX1" y="connsiteY1"/>
                </a:cxn>
              </a:cxnLst>
              <a:rect l="l" t="t" r="r" b="b"/>
              <a:pathLst>
                <a:path w="143529" h="7554">
                  <a:moveTo>
                    <a:pt x="143529" y="0"/>
                  </a:moveTo>
                  <a:lnTo>
                    <a:pt x="0" y="0"/>
                  </a:lnTo>
                </a:path>
              </a:pathLst>
            </a:custGeom>
            <a:ln w="29817" cap="flat">
              <a:solidFill>
                <a:schemeClr val="bg2"/>
              </a:solidFill>
              <a:prstDash val="solid"/>
              <a:miter/>
            </a:ln>
          </p:spPr>
          <p:txBody>
            <a:bodyPr rtlCol="0" anchor="ctr"/>
            <a:lstStyle/>
            <a:p>
              <a:endParaRPr lang="en-IL"/>
            </a:p>
          </p:txBody>
        </p:sp>
        <p:sp>
          <p:nvSpPr>
            <p:cNvPr id="161" name="גרפיקה 250">
              <a:extLst>
                <a:ext uri="{FF2B5EF4-FFF2-40B4-BE49-F238E27FC236}">
                  <a16:creationId xmlns:a16="http://schemas.microsoft.com/office/drawing/2014/main" id="{6329EF6D-262B-4FFD-BCA2-48E976B617B9}"/>
                </a:ext>
              </a:extLst>
            </p:cNvPr>
            <p:cNvSpPr/>
            <p:nvPr/>
          </p:nvSpPr>
          <p:spPr>
            <a:xfrm>
              <a:off x="4834099" y="1267599"/>
              <a:ext cx="400370" cy="400370"/>
            </a:xfrm>
            <a:custGeom>
              <a:avLst/>
              <a:gdLst>
                <a:gd name="connsiteX0" fmla="*/ 400371 w 400370"/>
                <a:gd name="connsiteY0" fmla="*/ 200185 h 400370"/>
                <a:gd name="connsiteX1" fmla="*/ 200185 w 400370"/>
                <a:gd name="connsiteY1" fmla="*/ 400371 h 400370"/>
                <a:gd name="connsiteX2" fmla="*/ 0 w 400370"/>
                <a:gd name="connsiteY2" fmla="*/ 200185 h 400370"/>
                <a:gd name="connsiteX3" fmla="*/ 200185 w 400370"/>
                <a:gd name="connsiteY3" fmla="*/ 0 h 400370"/>
                <a:gd name="connsiteX4" fmla="*/ 400371 w 400370"/>
                <a:gd name="connsiteY4" fmla="*/ 200185 h 400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370" h="400370">
                  <a:moveTo>
                    <a:pt x="400371" y="200185"/>
                  </a:moveTo>
                  <a:cubicBezTo>
                    <a:pt x="400371" y="310745"/>
                    <a:pt x="310745" y="400371"/>
                    <a:pt x="200185" y="400371"/>
                  </a:cubicBezTo>
                  <a:cubicBezTo>
                    <a:pt x="89626" y="400371"/>
                    <a:pt x="0" y="310745"/>
                    <a:pt x="0" y="200185"/>
                  </a:cubicBezTo>
                  <a:cubicBezTo>
                    <a:pt x="0" y="89626"/>
                    <a:pt x="89626" y="0"/>
                    <a:pt x="200185" y="0"/>
                  </a:cubicBezTo>
                  <a:cubicBezTo>
                    <a:pt x="310745" y="0"/>
                    <a:pt x="400371" y="89626"/>
                    <a:pt x="400371" y="200185"/>
                  </a:cubicBezTo>
                  <a:close/>
                </a:path>
              </a:pathLst>
            </a:custGeom>
            <a:solidFill>
              <a:srgbClr val="FFFFFF"/>
            </a:solidFill>
            <a:ln w="29817" cap="flat">
              <a:solidFill>
                <a:schemeClr val="bg2"/>
              </a:solidFill>
              <a:prstDash val="solid"/>
              <a:miter/>
            </a:ln>
          </p:spPr>
          <p:txBody>
            <a:bodyPr rtlCol="0" anchor="ctr"/>
            <a:lstStyle/>
            <a:p>
              <a:endParaRPr lang="en-IL"/>
            </a:p>
          </p:txBody>
        </p:sp>
        <p:sp>
          <p:nvSpPr>
            <p:cNvPr id="162" name="גרפיקה 250">
              <a:extLst>
                <a:ext uri="{FF2B5EF4-FFF2-40B4-BE49-F238E27FC236}">
                  <a16:creationId xmlns:a16="http://schemas.microsoft.com/office/drawing/2014/main" id="{6329EF6D-262B-4FFD-BCA2-48E976B617B9}"/>
                </a:ext>
              </a:extLst>
            </p:cNvPr>
            <p:cNvSpPr/>
            <p:nvPr/>
          </p:nvSpPr>
          <p:spPr>
            <a:xfrm>
              <a:off x="5038061" y="1365803"/>
              <a:ext cx="7554" cy="203962"/>
            </a:xfrm>
            <a:custGeom>
              <a:avLst/>
              <a:gdLst>
                <a:gd name="connsiteX0" fmla="*/ 0 w 7554"/>
                <a:gd name="connsiteY0" fmla="*/ 0 h 203962"/>
                <a:gd name="connsiteX1" fmla="*/ 0 w 7554"/>
                <a:gd name="connsiteY1" fmla="*/ 203962 h 203962"/>
              </a:gdLst>
              <a:ahLst/>
              <a:cxnLst>
                <a:cxn ang="0">
                  <a:pos x="connsiteX0" y="connsiteY0"/>
                </a:cxn>
                <a:cxn ang="0">
                  <a:pos x="connsiteX1" y="connsiteY1"/>
                </a:cxn>
              </a:cxnLst>
              <a:rect l="l" t="t" r="r" b="b"/>
              <a:pathLst>
                <a:path w="7554" h="203962">
                  <a:moveTo>
                    <a:pt x="0" y="0"/>
                  </a:moveTo>
                  <a:lnTo>
                    <a:pt x="0" y="203962"/>
                  </a:lnTo>
                </a:path>
              </a:pathLst>
            </a:custGeom>
            <a:ln w="29817" cap="flat">
              <a:solidFill>
                <a:schemeClr val="bg2"/>
              </a:solidFill>
              <a:prstDash val="solid"/>
              <a:miter/>
            </a:ln>
          </p:spPr>
          <p:txBody>
            <a:bodyPr rtlCol="0" anchor="ctr"/>
            <a:lstStyle/>
            <a:p>
              <a:endParaRPr lang="en-IL"/>
            </a:p>
          </p:txBody>
        </p:sp>
        <p:sp>
          <p:nvSpPr>
            <p:cNvPr id="163" name="גרפיקה 250">
              <a:extLst>
                <a:ext uri="{FF2B5EF4-FFF2-40B4-BE49-F238E27FC236}">
                  <a16:creationId xmlns:a16="http://schemas.microsoft.com/office/drawing/2014/main" id="{6329EF6D-262B-4FFD-BCA2-48E976B617B9}"/>
                </a:ext>
              </a:extLst>
            </p:cNvPr>
            <p:cNvSpPr/>
            <p:nvPr/>
          </p:nvSpPr>
          <p:spPr>
            <a:xfrm>
              <a:off x="4936080" y="1467784"/>
              <a:ext cx="203962" cy="7554"/>
            </a:xfrm>
            <a:custGeom>
              <a:avLst/>
              <a:gdLst>
                <a:gd name="connsiteX0" fmla="*/ 203962 w 203962"/>
                <a:gd name="connsiteY0" fmla="*/ 0 h 7554"/>
                <a:gd name="connsiteX1" fmla="*/ 0 w 203962"/>
                <a:gd name="connsiteY1" fmla="*/ 0 h 7554"/>
              </a:gdLst>
              <a:ahLst/>
              <a:cxnLst>
                <a:cxn ang="0">
                  <a:pos x="connsiteX0" y="connsiteY0"/>
                </a:cxn>
                <a:cxn ang="0">
                  <a:pos x="connsiteX1" y="connsiteY1"/>
                </a:cxn>
              </a:cxnLst>
              <a:rect l="l" t="t" r="r" b="b"/>
              <a:pathLst>
                <a:path w="203962" h="7554">
                  <a:moveTo>
                    <a:pt x="203962" y="0"/>
                  </a:moveTo>
                  <a:lnTo>
                    <a:pt x="0" y="0"/>
                  </a:lnTo>
                </a:path>
              </a:pathLst>
            </a:custGeom>
            <a:ln w="29817" cap="flat">
              <a:solidFill>
                <a:schemeClr val="bg2"/>
              </a:solidFill>
              <a:prstDash val="solid"/>
              <a:miter/>
            </a:ln>
          </p:spPr>
          <p:txBody>
            <a:bodyPr rtlCol="0" anchor="ctr"/>
            <a:lstStyle/>
            <a:p>
              <a:endParaRPr lang="en-IL"/>
            </a:p>
          </p:txBody>
        </p:sp>
        <p:sp>
          <p:nvSpPr>
            <p:cNvPr id="164" name="גרפיקה 250">
              <a:extLst>
                <a:ext uri="{FF2B5EF4-FFF2-40B4-BE49-F238E27FC236}">
                  <a16:creationId xmlns:a16="http://schemas.microsoft.com/office/drawing/2014/main" id="{6329EF6D-262B-4FFD-BCA2-48E976B617B9}"/>
                </a:ext>
              </a:extLst>
            </p:cNvPr>
            <p:cNvSpPr/>
            <p:nvPr/>
          </p:nvSpPr>
          <p:spPr>
            <a:xfrm>
              <a:off x="4985182" y="1418682"/>
              <a:ext cx="105758" cy="105758"/>
            </a:xfrm>
            <a:custGeom>
              <a:avLst/>
              <a:gdLst>
                <a:gd name="connsiteX0" fmla="*/ 105758 w 105758"/>
                <a:gd name="connsiteY0" fmla="*/ 52879 h 105758"/>
                <a:gd name="connsiteX1" fmla="*/ 52879 w 105758"/>
                <a:gd name="connsiteY1" fmla="*/ 105758 h 105758"/>
                <a:gd name="connsiteX2" fmla="*/ 0 w 105758"/>
                <a:gd name="connsiteY2" fmla="*/ 52879 h 105758"/>
                <a:gd name="connsiteX3" fmla="*/ 52879 w 105758"/>
                <a:gd name="connsiteY3" fmla="*/ 0 h 105758"/>
                <a:gd name="connsiteX4" fmla="*/ 105758 w 105758"/>
                <a:gd name="connsiteY4" fmla="*/ 52879 h 10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58" h="105758">
                  <a:moveTo>
                    <a:pt x="105758" y="52879"/>
                  </a:moveTo>
                  <a:cubicBezTo>
                    <a:pt x="105758" y="82083"/>
                    <a:pt x="82083" y="105758"/>
                    <a:pt x="52879" y="105758"/>
                  </a:cubicBezTo>
                  <a:cubicBezTo>
                    <a:pt x="23675" y="105758"/>
                    <a:pt x="0" y="82083"/>
                    <a:pt x="0" y="52879"/>
                  </a:cubicBezTo>
                  <a:cubicBezTo>
                    <a:pt x="0" y="23675"/>
                    <a:pt x="23675" y="0"/>
                    <a:pt x="52879" y="0"/>
                  </a:cubicBezTo>
                  <a:cubicBezTo>
                    <a:pt x="82083" y="0"/>
                    <a:pt x="105758" y="23675"/>
                    <a:pt x="105758" y="52879"/>
                  </a:cubicBezTo>
                  <a:close/>
                </a:path>
              </a:pathLst>
            </a:custGeom>
            <a:solidFill>
              <a:schemeClr val="accent2"/>
            </a:solidFill>
            <a:ln w="29817" cap="flat">
              <a:solidFill>
                <a:schemeClr val="bg2"/>
              </a:solidFill>
              <a:prstDash val="solid"/>
              <a:miter/>
            </a:ln>
          </p:spPr>
          <p:txBody>
            <a:bodyPr rtlCol="0" anchor="ctr"/>
            <a:lstStyle/>
            <a:p>
              <a:endParaRPr lang="en-IL"/>
            </a:p>
          </p:txBody>
        </p:sp>
      </p:grpSp>
      <p:grpSp>
        <p:nvGrpSpPr>
          <p:cNvPr id="176" name="קבוצה 175">
            <a:extLst>
              <a:ext uri="{FF2B5EF4-FFF2-40B4-BE49-F238E27FC236}">
                <a16:creationId xmlns:a16="http://schemas.microsoft.com/office/drawing/2014/main" id="{5426E567-15F1-496F-8A1E-48C597238C6D}"/>
              </a:ext>
            </a:extLst>
          </p:cNvPr>
          <p:cNvGrpSpPr/>
          <p:nvPr/>
        </p:nvGrpSpPr>
        <p:grpSpPr>
          <a:xfrm>
            <a:off x="3767023" y="1166439"/>
            <a:ext cx="544069" cy="582046"/>
            <a:chOff x="3767023" y="1166439"/>
            <a:chExt cx="544069" cy="582046"/>
          </a:xfrm>
        </p:grpSpPr>
        <p:grpSp>
          <p:nvGrpSpPr>
            <p:cNvPr id="169" name="גרפיקה 167">
              <a:extLst>
                <a:ext uri="{FF2B5EF4-FFF2-40B4-BE49-F238E27FC236}">
                  <a16:creationId xmlns:a16="http://schemas.microsoft.com/office/drawing/2014/main" id="{1CA39B24-D849-4B04-B222-C9C6CCD3BC9C}"/>
                </a:ext>
              </a:extLst>
            </p:cNvPr>
            <p:cNvGrpSpPr/>
            <p:nvPr/>
          </p:nvGrpSpPr>
          <p:grpSpPr>
            <a:xfrm>
              <a:off x="3767023" y="1330570"/>
              <a:ext cx="203330" cy="417915"/>
              <a:chOff x="3767023" y="1330570"/>
              <a:chExt cx="203330" cy="417915"/>
            </a:xfrm>
            <a:solidFill>
              <a:schemeClr val="accent1"/>
            </a:solidFill>
          </p:grpSpPr>
          <p:sp>
            <p:nvSpPr>
              <p:cNvPr id="170" name="גרפיקה 167">
                <a:extLst>
                  <a:ext uri="{FF2B5EF4-FFF2-40B4-BE49-F238E27FC236}">
                    <a16:creationId xmlns:a16="http://schemas.microsoft.com/office/drawing/2014/main" id="{70012EF3-FC2A-475B-89B2-83D4704B0632}"/>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171" name="גרפיקה 167">
                <a:extLst>
                  <a:ext uri="{FF2B5EF4-FFF2-40B4-BE49-F238E27FC236}">
                    <a16:creationId xmlns:a16="http://schemas.microsoft.com/office/drawing/2014/main" id="{2F929169-C598-4349-9DC9-EDF1B1170681}"/>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172" name="גרפיקה 167">
                <a:extLst>
                  <a:ext uri="{FF2B5EF4-FFF2-40B4-BE49-F238E27FC236}">
                    <a16:creationId xmlns:a16="http://schemas.microsoft.com/office/drawing/2014/main" id="{E1889ED7-29C7-43CF-BE4A-23B31980DA60}"/>
                  </a:ext>
                </a:extLst>
              </p:cNvPr>
              <p:cNvSpPr/>
              <p:nvPr/>
            </p:nvSpPr>
            <p:spPr>
              <a:xfrm>
                <a:off x="3767023" y="1335250"/>
                <a:ext cx="203330" cy="413235"/>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19050" cap="flat">
                <a:solidFill>
                  <a:schemeClr val="bg2"/>
                </a:solidFill>
                <a:prstDash val="solid"/>
                <a:miter/>
              </a:ln>
            </p:spPr>
            <p:txBody>
              <a:bodyPr rtlCol="0" anchor="ctr"/>
              <a:lstStyle/>
              <a:p>
                <a:endParaRPr lang="en-IL"/>
              </a:p>
            </p:txBody>
          </p:sp>
        </p:grpSp>
        <p:sp>
          <p:nvSpPr>
            <p:cNvPr id="173" name="גרפיקה 167">
              <a:extLst>
                <a:ext uri="{FF2B5EF4-FFF2-40B4-BE49-F238E27FC236}">
                  <a16:creationId xmlns:a16="http://schemas.microsoft.com/office/drawing/2014/main" id="{202C7D51-6E80-4B0F-839A-0F8601DEF9A3}"/>
                </a:ext>
              </a:extLst>
            </p:cNvPr>
            <p:cNvSpPr/>
            <p:nvPr/>
          </p:nvSpPr>
          <p:spPr>
            <a:xfrm>
              <a:off x="3828322" y="1198674"/>
              <a:ext cx="183531" cy="408850"/>
            </a:xfrm>
            <a:custGeom>
              <a:avLst/>
              <a:gdLst>
                <a:gd name="connsiteX0" fmla="*/ 41079 w 183531"/>
                <a:gd name="connsiteY0" fmla="*/ 42450 h 408850"/>
                <a:gd name="connsiteX1" fmla="*/ 0 w 183531"/>
                <a:gd name="connsiteY1" fmla="*/ 25885 h 408850"/>
                <a:gd name="connsiteX2" fmla="*/ 1325 w 183531"/>
                <a:gd name="connsiteY2" fmla="*/ 45 h 408850"/>
                <a:gd name="connsiteX3" fmla="*/ 68907 w 183531"/>
                <a:gd name="connsiteY3" fmla="*/ 19260 h 408850"/>
                <a:gd name="connsiteX4" fmla="*/ 104023 w 183531"/>
                <a:gd name="connsiteY4" fmla="*/ 74916 h 408850"/>
                <a:gd name="connsiteX5" fmla="*/ 116612 w 183531"/>
                <a:gd name="connsiteY5" fmla="*/ 117983 h 408850"/>
                <a:gd name="connsiteX6" fmla="*/ 137814 w 183531"/>
                <a:gd name="connsiteY6" fmla="*/ 151111 h 408850"/>
                <a:gd name="connsiteX7" fmla="*/ 174918 w 183531"/>
                <a:gd name="connsiteY7" fmla="*/ 154424 h 408850"/>
                <a:gd name="connsiteX8" fmla="*/ 182206 w 183531"/>
                <a:gd name="connsiteY8" fmla="*/ 179601 h 408850"/>
                <a:gd name="connsiteX9" fmla="*/ 183532 w 183531"/>
                <a:gd name="connsiteY9" fmla="*/ 184239 h 408850"/>
                <a:gd name="connsiteX10" fmla="*/ 153716 w 183531"/>
                <a:gd name="connsiteY10" fmla="*/ 207429 h 408850"/>
                <a:gd name="connsiteX11" fmla="*/ 153716 w 183531"/>
                <a:gd name="connsiteY11" fmla="*/ 247183 h 408850"/>
                <a:gd name="connsiteX12" fmla="*/ 166305 w 183531"/>
                <a:gd name="connsiteY12" fmla="*/ 290250 h 408850"/>
                <a:gd name="connsiteX13" fmla="*/ 166967 w 183531"/>
                <a:gd name="connsiteY13" fmla="*/ 355845 h 408850"/>
                <a:gd name="connsiteX14" fmla="*/ 120588 w 183531"/>
                <a:gd name="connsiteY14" fmla="*/ 408850 h 408850"/>
                <a:gd name="connsiteX15" fmla="*/ 105348 w 183531"/>
                <a:gd name="connsiteY15" fmla="*/ 387648 h 408850"/>
                <a:gd name="connsiteX16" fmla="*/ 130526 w 183531"/>
                <a:gd name="connsiteY16" fmla="*/ 351207 h 408850"/>
                <a:gd name="connsiteX17" fmla="*/ 126551 w 183531"/>
                <a:gd name="connsiteY17" fmla="*/ 301514 h 408850"/>
                <a:gd name="connsiteX18" fmla="*/ 113962 w 183531"/>
                <a:gd name="connsiteY18" fmla="*/ 258447 h 408850"/>
                <a:gd name="connsiteX19" fmla="*/ 111312 w 183531"/>
                <a:gd name="connsiteY19" fmla="*/ 217368 h 408850"/>
                <a:gd name="connsiteX20" fmla="*/ 129864 w 183531"/>
                <a:gd name="connsiteY20" fmla="*/ 183577 h 408850"/>
                <a:gd name="connsiteX21" fmla="*/ 96072 w 183531"/>
                <a:gd name="connsiteY21" fmla="*/ 165025 h 408850"/>
                <a:gd name="connsiteX22" fmla="*/ 76195 w 183531"/>
                <a:gd name="connsiteY22" fmla="*/ 129246 h 408850"/>
                <a:gd name="connsiteX23" fmla="*/ 64932 w 183531"/>
                <a:gd name="connsiteY23" fmla="*/ 86842 h 408850"/>
                <a:gd name="connsiteX24" fmla="*/ 41079 w 183531"/>
                <a:gd name="connsiteY24" fmla="*/ 42450 h 4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850">
                  <a:moveTo>
                    <a:pt x="41079" y="42450"/>
                  </a:moveTo>
                  <a:cubicBezTo>
                    <a:pt x="30478" y="31849"/>
                    <a:pt x="17227" y="26548"/>
                    <a:pt x="0" y="25885"/>
                  </a:cubicBezTo>
                  <a:lnTo>
                    <a:pt x="1325" y="45"/>
                  </a:lnTo>
                  <a:cubicBezTo>
                    <a:pt x="30478" y="-617"/>
                    <a:pt x="53006" y="6008"/>
                    <a:pt x="68907" y="19260"/>
                  </a:cubicBezTo>
                  <a:cubicBezTo>
                    <a:pt x="85471" y="32511"/>
                    <a:pt x="96735" y="51063"/>
                    <a:pt x="104023" y="74916"/>
                  </a:cubicBezTo>
                  <a:lnTo>
                    <a:pt x="116612" y="117983"/>
                  </a:lnTo>
                  <a:cubicBezTo>
                    <a:pt x="121250" y="133884"/>
                    <a:pt x="128538" y="144485"/>
                    <a:pt x="137814" y="151111"/>
                  </a:cubicBezTo>
                  <a:cubicBezTo>
                    <a:pt x="147753" y="157737"/>
                    <a:pt x="159679" y="158399"/>
                    <a:pt x="174918" y="154424"/>
                  </a:cubicBezTo>
                  <a:lnTo>
                    <a:pt x="182206" y="179601"/>
                  </a:lnTo>
                  <a:lnTo>
                    <a:pt x="183532" y="184239"/>
                  </a:lnTo>
                  <a:cubicBezTo>
                    <a:pt x="168293" y="188877"/>
                    <a:pt x="158354" y="196166"/>
                    <a:pt x="153716" y="207429"/>
                  </a:cubicBezTo>
                  <a:cubicBezTo>
                    <a:pt x="149078" y="218030"/>
                    <a:pt x="149078" y="231282"/>
                    <a:pt x="153716" y="247183"/>
                  </a:cubicBezTo>
                  <a:lnTo>
                    <a:pt x="166305" y="290250"/>
                  </a:lnTo>
                  <a:cubicBezTo>
                    <a:pt x="173593" y="314103"/>
                    <a:pt x="173593" y="335968"/>
                    <a:pt x="166967" y="355845"/>
                  </a:cubicBezTo>
                  <a:cubicBezTo>
                    <a:pt x="160342" y="375722"/>
                    <a:pt x="145103" y="393611"/>
                    <a:pt x="120588" y="408850"/>
                  </a:cubicBezTo>
                  <a:lnTo>
                    <a:pt x="105348" y="387648"/>
                  </a:lnTo>
                  <a:cubicBezTo>
                    <a:pt x="119262" y="378372"/>
                    <a:pt x="127876" y="365783"/>
                    <a:pt x="130526" y="351207"/>
                  </a:cubicBezTo>
                  <a:cubicBezTo>
                    <a:pt x="133176" y="336630"/>
                    <a:pt x="131851" y="320066"/>
                    <a:pt x="126551" y="301514"/>
                  </a:cubicBezTo>
                  <a:lnTo>
                    <a:pt x="113962" y="258447"/>
                  </a:lnTo>
                  <a:cubicBezTo>
                    <a:pt x="109986" y="243871"/>
                    <a:pt x="108661" y="230619"/>
                    <a:pt x="111312" y="217368"/>
                  </a:cubicBezTo>
                  <a:cubicBezTo>
                    <a:pt x="113962" y="204779"/>
                    <a:pt x="119925" y="193515"/>
                    <a:pt x="129864" y="183577"/>
                  </a:cubicBezTo>
                  <a:cubicBezTo>
                    <a:pt x="115950" y="180927"/>
                    <a:pt x="104686" y="174963"/>
                    <a:pt x="96072" y="165025"/>
                  </a:cubicBezTo>
                  <a:cubicBezTo>
                    <a:pt x="86797" y="155749"/>
                    <a:pt x="80171" y="143823"/>
                    <a:pt x="76195" y="129246"/>
                  </a:cubicBezTo>
                  <a:lnTo>
                    <a:pt x="64932" y="86842"/>
                  </a:lnTo>
                  <a:cubicBezTo>
                    <a:pt x="58969" y="67627"/>
                    <a:pt x="51018" y="53051"/>
                    <a:pt x="41079" y="42450"/>
                  </a:cubicBezTo>
                  <a:close/>
                </a:path>
              </a:pathLst>
            </a:custGeom>
            <a:solidFill>
              <a:schemeClr val="bg2"/>
            </a:solidFill>
            <a:ln w="26276" cap="flat">
              <a:solidFill>
                <a:schemeClr val="bg2"/>
              </a:solidFill>
              <a:prstDash val="solid"/>
              <a:miter/>
            </a:ln>
          </p:spPr>
          <p:txBody>
            <a:bodyPr rtlCol="0" anchor="ctr"/>
            <a:lstStyle/>
            <a:p>
              <a:endParaRPr lang="en-IL"/>
            </a:p>
          </p:txBody>
        </p:sp>
        <p:sp>
          <p:nvSpPr>
            <p:cNvPr id="174" name="גרפיקה 167">
              <a:extLst>
                <a:ext uri="{FF2B5EF4-FFF2-40B4-BE49-F238E27FC236}">
                  <a16:creationId xmlns:a16="http://schemas.microsoft.com/office/drawing/2014/main" id="{FDB08078-8223-4888-BE8B-D3EDB58FD126}"/>
                </a:ext>
              </a:extLst>
            </p:cNvPr>
            <p:cNvSpPr/>
            <p:nvPr/>
          </p:nvSpPr>
          <p:spPr>
            <a:xfrm>
              <a:off x="4093349" y="1392189"/>
              <a:ext cx="151065" cy="206058"/>
            </a:xfrm>
            <a:custGeom>
              <a:avLst/>
              <a:gdLst>
                <a:gd name="connsiteX0" fmla="*/ 98723 w 151065"/>
                <a:gd name="connsiteY0" fmla="*/ 153716 h 206058"/>
                <a:gd name="connsiteX1" fmla="*/ 36441 w 151065"/>
                <a:gd name="connsiteY1" fmla="*/ 206059 h 206058"/>
                <a:gd name="connsiteX2" fmla="*/ 0 w 151065"/>
                <a:gd name="connsiteY2" fmla="*/ 172268 h 206058"/>
                <a:gd name="connsiteX3" fmla="*/ 38429 w 151065"/>
                <a:gd name="connsiteY3" fmla="*/ 123900 h 206058"/>
                <a:gd name="connsiteX4" fmla="*/ 60956 w 151065"/>
                <a:gd name="connsiteY4" fmla="*/ 65594 h 206058"/>
                <a:gd name="connsiteX5" fmla="*/ 77521 w 151065"/>
                <a:gd name="connsiteY5" fmla="*/ 0 h 206058"/>
                <a:gd name="connsiteX6" fmla="*/ 151066 w 151065"/>
                <a:gd name="connsiteY6" fmla="*/ 19215 h 206058"/>
                <a:gd name="connsiteX7" fmla="*/ 135164 w 151065"/>
                <a:gd name="connsiteY7" fmla="*/ 83484 h 206058"/>
                <a:gd name="connsiteX8" fmla="*/ 98723 w 151065"/>
                <a:gd name="connsiteY8" fmla="*/ 153716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65" h="206058">
                  <a:moveTo>
                    <a:pt x="98723" y="153716"/>
                  </a:moveTo>
                  <a:cubicBezTo>
                    <a:pt x="80833" y="176243"/>
                    <a:pt x="60294" y="193470"/>
                    <a:pt x="36441" y="206059"/>
                  </a:cubicBezTo>
                  <a:lnTo>
                    <a:pt x="0" y="172268"/>
                  </a:lnTo>
                  <a:cubicBezTo>
                    <a:pt x="15902" y="158354"/>
                    <a:pt x="28490" y="141790"/>
                    <a:pt x="38429" y="123900"/>
                  </a:cubicBezTo>
                  <a:cubicBezTo>
                    <a:pt x="48368" y="106011"/>
                    <a:pt x="55656" y="86134"/>
                    <a:pt x="60956" y="65594"/>
                  </a:cubicBezTo>
                  <a:lnTo>
                    <a:pt x="77521" y="0"/>
                  </a:lnTo>
                  <a:lnTo>
                    <a:pt x="151066" y="19215"/>
                  </a:lnTo>
                  <a:lnTo>
                    <a:pt x="135164" y="83484"/>
                  </a:lnTo>
                  <a:cubicBezTo>
                    <a:pt x="128538" y="107999"/>
                    <a:pt x="116612" y="131189"/>
                    <a:pt x="98723" y="153716"/>
                  </a:cubicBezTo>
                  <a:close/>
                </a:path>
              </a:pathLst>
            </a:custGeom>
            <a:solidFill>
              <a:srgbClr val="CAF25B"/>
            </a:solidFill>
            <a:ln w="26276" cap="flat">
              <a:solidFill>
                <a:schemeClr val="bg2"/>
              </a:solidFill>
              <a:prstDash val="solid"/>
              <a:miter/>
            </a:ln>
          </p:spPr>
          <p:txBody>
            <a:bodyPr rtlCol="0" anchor="ctr"/>
            <a:lstStyle/>
            <a:p>
              <a:endParaRPr lang="en-IL"/>
            </a:p>
          </p:txBody>
        </p:sp>
        <p:sp>
          <p:nvSpPr>
            <p:cNvPr id="175" name="גרפיקה 167">
              <a:extLst>
                <a:ext uri="{FF2B5EF4-FFF2-40B4-BE49-F238E27FC236}">
                  <a16:creationId xmlns:a16="http://schemas.microsoft.com/office/drawing/2014/main" id="{6E233F66-0AC0-488A-B29E-FA3F62E1E9E6}"/>
                </a:ext>
              </a:extLst>
            </p:cNvPr>
            <p:cNvSpPr/>
            <p:nvPr/>
          </p:nvSpPr>
          <p:spPr>
            <a:xfrm>
              <a:off x="4200265" y="1166439"/>
              <a:ext cx="110827" cy="107657"/>
            </a:xfrm>
            <a:custGeom>
              <a:avLst/>
              <a:gdLst>
                <a:gd name="connsiteX0" fmla="*/ 24273 w 110827"/>
                <a:gd name="connsiteY0" fmla="*/ 7765 h 107657"/>
                <a:gd name="connsiteX1" fmla="*/ 68003 w 110827"/>
                <a:gd name="connsiteY1" fmla="*/ 2464 h 107657"/>
                <a:gd name="connsiteX2" fmla="*/ 104444 w 110827"/>
                <a:gd name="connsiteY2" fmla="*/ 27642 h 107657"/>
                <a:gd name="connsiteX3" fmla="*/ 109082 w 110827"/>
                <a:gd name="connsiteY3" fmla="*/ 68058 h 107657"/>
                <a:gd name="connsiteX4" fmla="*/ 85892 w 110827"/>
                <a:gd name="connsiteY4" fmla="*/ 100524 h 107657"/>
                <a:gd name="connsiteX5" fmla="*/ 42162 w 110827"/>
                <a:gd name="connsiteY5" fmla="*/ 105162 h 107657"/>
                <a:gd name="connsiteX6" fmla="*/ 6384 w 110827"/>
                <a:gd name="connsiteY6" fmla="*/ 80647 h 107657"/>
                <a:gd name="connsiteX7" fmla="*/ 1746 w 110827"/>
                <a:gd name="connsiteY7" fmla="*/ 41556 h 107657"/>
                <a:gd name="connsiteX8" fmla="*/ 24273 w 110827"/>
                <a:gd name="connsiteY8" fmla="*/ 7765 h 1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27" h="107657">
                  <a:moveTo>
                    <a:pt x="24273" y="7765"/>
                  </a:moveTo>
                  <a:cubicBezTo>
                    <a:pt x="35537" y="-186"/>
                    <a:pt x="50113" y="-2174"/>
                    <a:pt x="68003" y="2464"/>
                  </a:cubicBezTo>
                  <a:cubicBezTo>
                    <a:pt x="85892" y="7102"/>
                    <a:pt x="97818" y="15053"/>
                    <a:pt x="104444" y="27642"/>
                  </a:cubicBezTo>
                  <a:cubicBezTo>
                    <a:pt x="111070" y="40231"/>
                    <a:pt x="112395" y="53482"/>
                    <a:pt x="109082" y="68058"/>
                  </a:cubicBezTo>
                  <a:cubicBezTo>
                    <a:pt x="105769" y="82635"/>
                    <a:pt x="97818" y="93236"/>
                    <a:pt x="85892" y="100524"/>
                  </a:cubicBezTo>
                  <a:cubicBezTo>
                    <a:pt x="73966" y="107813"/>
                    <a:pt x="59389" y="109800"/>
                    <a:pt x="42162" y="105162"/>
                  </a:cubicBezTo>
                  <a:cubicBezTo>
                    <a:pt x="24273" y="100524"/>
                    <a:pt x="12347" y="92573"/>
                    <a:pt x="6384" y="80647"/>
                  </a:cubicBezTo>
                  <a:cubicBezTo>
                    <a:pt x="-242" y="68721"/>
                    <a:pt x="-1567" y="55470"/>
                    <a:pt x="1746" y="41556"/>
                  </a:cubicBezTo>
                  <a:cubicBezTo>
                    <a:pt x="5721" y="26979"/>
                    <a:pt x="13009" y="15715"/>
                    <a:pt x="24273" y="7765"/>
                  </a:cubicBezTo>
                  <a:close/>
                </a:path>
              </a:pathLst>
            </a:custGeom>
            <a:solidFill>
              <a:srgbClr val="CAF25B"/>
            </a:solidFill>
            <a:ln w="26276" cap="flat">
              <a:solidFill>
                <a:schemeClr val="bg2"/>
              </a:solidFill>
              <a:prstDash val="solid"/>
              <a:miter/>
            </a:ln>
          </p:spPr>
          <p:txBody>
            <a:bodyPr rtlCol="0" anchor="ctr"/>
            <a:lstStyle/>
            <a:p>
              <a:endParaRPr lang="en-IL"/>
            </a:p>
          </p:txBody>
        </p:sp>
      </p:grpSp>
      <p:grpSp>
        <p:nvGrpSpPr>
          <p:cNvPr id="183" name="קבוצה 182">
            <a:extLst>
              <a:ext uri="{FF2B5EF4-FFF2-40B4-BE49-F238E27FC236}">
                <a16:creationId xmlns:a16="http://schemas.microsoft.com/office/drawing/2014/main" id="{9518DFE0-E608-4ECA-8CFD-F59F063A0D21}"/>
              </a:ext>
            </a:extLst>
          </p:cNvPr>
          <p:cNvGrpSpPr/>
          <p:nvPr/>
        </p:nvGrpSpPr>
        <p:grpSpPr>
          <a:xfrm>
            <a:off x="2755072" y="1160243"/>
            <a:ext cx="544512" cy="514213"/>
            <a:chOff x="2754771" y="1197825"/>
            <a:chExt cx="544512" cy="514213"/>
          </a:xfrm>
        </p:grpSpPr>
        <p:sp>
          <p:nvSpPr>
            <p:cNvPr id="179" name="גרפיקה 177">
              <a:extLst>
                <a:ext uri="{FF2B5EF4-FFF2-40B4-BE49-F238E27FC236}">
                  <a16:creationId xmlns:a16="http://schemas.microsoft.com/office/drawing/2014/main" id="{4E10B4B0-F3C2-47D1-A231-6ECFEE1EF035}"/>
                </a:ext>
              </a:extLst>
            </p:cNvPr>
            <p:cNvSpPr/>
            <p:nvPr/>
          </p:nvSpPr>
          <p:spPr>
            <a:xfrm>
              <a:off x="2754771" y="1197825"/>
              <a:ext cx="227246" cy="227716"/>
            </a:xfrm>
            <a:custGeom>
              <a:avLst/>
              <a:gdLst>
                <a:gd name="connsiteX0" fmla="*/ 176979 w 227246"/>
                <a:gd name="connsiteY0" fmla="*/ 209585 h 227716"/>
                <a:gd name="connsiteX1" fmla="*/ 89457 w 227246"/>
                <a:gd name="connsiteY1" fmla="*/ 226679 h 227716"/>
                <a:gd name="connsiteX2" fmla="*/ 17662 w 227246"/>
                <a:gd name="connsiteY2" fmla="*/ 178132 h 227716"/>
                <a:gd name="connsiteX3" fmla="*/ 1252 w 227246"/>
                <a:gd name="connsiteY3" fmla="*/ 90610 h 227716"/>
                <a:gd name="connsiteX4" fmla="*/ 49799 w 227246"/>
                <a:gd name="connsiteY4" fmla="*/ 18131 h 227716"/>
                <a:gd name="connsiteX5" fmla="*/ 137321 w 227246"/>
                <a:gd name="connsiteY5" fmla="*/ 1037 h 227716"/>
                <a:gd name="connsiteX6" fmla="*/ 209116 w 227246"/>
                <a:gd name="connsiteY6" fmla="*/ 49584 h 227716"/>
                <a:gd name="connsiteX7" fmla="*/ 226210 w 227246"/>
                <a:gd name="connsiteY7" fmla="*/ 137106 h 227716"/>
                <a:gd name="connsiteX8" fmla="*/ 176979 w 227246"/>
                <a:gd name="connsiteY8" fmla="*/ 209585 h 22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46" h="227716">
                  <a:moveTo>
                    <a:pt x="176979" y="209585"/>
                  </a:moveTo>
                  <a:lnTo>
                    <a:pt x="89457" y="226679"/>
                  </a:lnTo>
                  <a:cubicBezTo>
                    <a:pt x="55953" y="232833"/>
                    <a:pt x="23816" y="210953"/>
                    <a:pt x="17662" y="178132"/>
                  </a:cubicBezTo>
                  <a:lnTo>
                    <a:pt x="1252" y="90610"/>
                  </a:lnTo>
                  <a:cubicBezTo>
                    <a:pt x="-5586" y="57106"/>
                    <a:pt x="16294" y="24969"/>
                    <a:pt x="49799" y="18131"/>
                  </a:cubicBezTo>
                  <a:lnTo>
                    <a:pt x="137321" y="1037"/>
                  </a:lnTo>
                  <a:cubicBezTo>
                    <a:pt x="170825" y="-5117"/>
                    <a:pt x="202962" y="16764"/>
                    <a:pt x="209116" y="49584"/>
                  </a:cubicBezTo>
                  <a:lnTo>
                    <a:pt x="226210" y="137106"/>
                  </a:lnTo>
                  <a:cubicBezTo>
                    <a:pt x="232364" y="170611"/>
                    <a:pt x="210484" y="203431"/>
                    <a:pt x="176979" y="209585"/>
                  </a:cubicBezTo>
                  <a:close/>
                </a:path>
              </a:pathLst>
            </a:custGeom>
            <a:solidFill>
              <a:schemeClr val="accent2"/>
            </a:solidFill>
            <a:ln w="27214" cap="flat">
              <a:solidFill>
                <a:schemeClr val="bg2"/>
              </a:solidFill>
              <a:prstDash val="solid"/>
              <a:miter/>
            </a:ln>
          </p:spPr>
          <p:txBody>
            <a:bodyPr rtlCol="0" anchor="ctr"/>
            <a:lstStyle/>
            <a:p>
              <a:endParaRPr lang="en-IL"/>
            </a:p>
          </p:txBody>
        </p:sp>
        <p:sp>
          <p:nvSpPr>
            <p:cNvPr id="180" name="גרפיקה 177">
              <a:extLst>
                <a:ext uri="{FF2B5EF4-FFF2-40B4-BE49-F238E27FC236}">
                  <a16:creationId xmlns:a16="http://schemas.microsoft.com/office/drawing/2014/main" id="{4E10B4B0-F3C2-47D1-A231-6ECFEE1EF035}"/>
                </a:ext>
              </a:extLst>
            </p:cNvPr>
            <p:cNvSpPr/>
            <p:nvPr/>
          </p:nvSpPr>
          <p:spPr>
            <a:xfrm>
              <a:off x="2985414" y="1398168"/>
              <a:ext cx="313869" cy="313870"/>
            </a:xfrm>
            <a:custGeom>
              <a:avLst/>
              <a:gdLst>
                <a:gd name="connsiteX0" fmla="*/ 263603 w 313869"/>
                <a:gd name="connsiteY0" fmla="*/ 282064 h 313870"/>
                <a:gd name="connsiteX1" fmla="*/ 103602 w 313869"/>
                <a:gd name="connsiteY1" fmla="*/ 312834 h 313870"/>
                <a:gd name="connsiteX2" fmla="*/ 31806 w 313869"/>
                <a:gd name="connsiteY2" fmla="*/ 264286 h 313870"/>
                <a:gd name="connsiteX3" fmla="*/ 1037 w 313869"/>
                <a:gd name="connsiteY3" fmla="*/ 103602 h 313870"/>
                <a:gd name="connsiteX4" fmla="*/ 49584 w 313869"/>
                <a:gd name="connsiteY4" fmla="*/ 31806 h 313870"/>
                <a:gd name="connsiteX5" fmla="*/ 210269 w 313869"/>
                <a:gd name="connsiteY5" fmla="*/ 1037 h 313870"/>
                <a:gd name="connsiteX6" fmla="*/ 282065 w 313869"/>
                <a:gd name="connsiteY6" fmla="*/ 49584 h 313870"/>
                <a:gd name="connsiteX7" fmla="*/ 312834 w 313869"/>
                <a:gd name="connsiteY7" fmla="*/ 210269 h 313870"/>
                <a:gd name="connsiteX8" fmla="*/ 263603 w 313869"/>
                <a:gd name="connsiteY8" fmla="*/ 282064 h 31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69" h="313870">
                  <a:moveTo>
                    <a:pt x="263603" y="282064"/>
                  </a:moveTo>
                  <a:lnTo>
                    <a:pt x="103602" y="312834"/>
                  </a:lnTo>
                  <a:cubicBezTo>
                    <a:pt x="70097" y="318988"/>
                    <a:pt x="37960" y="297107"/>
                    <a:pt x="31806" y="264286"/>
                  </a:cubicBezTo>
                  <a:lnTo>
                    <a:pt x="1037" y="103602"/>
                  </a:lnTo>
                  <a:cubicBezTo>
                    <a:pt x="-5117" y="70097"/>
                    <a:pt x="16764" y="37960"/>
                    <a:pt x="49584" y="31806"/>
                  </a:cubicBezTo>
                  <a:lnTo>
                    <a:pt x="210269" y="1037"/>
                  </a:lnTo>
                  <a:cubicBezTo>
                    <a:pt x="243774" y="-5117"/>
                    <a:pt x="275911" y="16764"/>
                    <a:pt x="282065" y="49584"/>
                  </a:cubicBezTo>
                  <a:lnTo>
                    <a:pt x="312834" y="210269"/>
                  </a:lnTo>
                  <a:cubicBezTo>
                    <a:pt x="318988" y="243090"/>
                    <a:pt x="297107" y="275910"/>
                    <a:pt x="263603" y="282064"/>
                  </a:cubicBezTo>
                  <a:close/>
                </a:path>
              </a:pathLst>
            </a:custGeom>
            <a:noFill/>
            <a:ln w="27214" cap="flat">
              <a:solidFill>
                <a:schemeClr val="bg2"/>
              </a:solidFill>
              <a:prstDash val="solid"/>
              <a:miter/>
            </a:ln>
          </p:spPr>
          <p:txBody>
            <a:bodyPr rtlCol="0" anchor="ctr"/>
            <a:lstStyle/>
            <a:p>
              <a:endParaRPr lang="en-IL"/>
            </a:p>
          </p:txBody>
        </p:sp>
        <p:sp>
          <p:nvSpPr>
            <p:cNvPr id="181" name="גרפיקה 177">
              <a:extLst>
                <a:ext uri="{FF2B5EF4-FFF2-40B4-BE49-F238E27FC236}">
                  <a16:creationId xmlns:a16="http://schemas.microsoft.com/office/drawing/2014/main" id="{4E10B4B0-F3C2-47D1-A231-6ECFEE1EF035}"/>
                </a:ext>
              </a:extLst>
            </p:cNvPr>
            <p:cNvSpPr/>
            <p:nvPr/>
          </p:nvSpPr>
          <p:spPr>
            <a:xfrm>
              <a:off x="2799783" y="1228263"/>
              <a:ext cx="146325" cy="137755"/>
            </a:xfrm>
            <a:custGeom>
              <a:avLst/>
              <a:gdLst>
                <a:gd name="connsiteX0" fmla="*/ 0 w 146325"/>
                <a:gd name="connsiteY0" fmla="*/ 106667 h 137755"/>
                <a:gd name="connsiteX1" fmla="*/ 28718 w 146325"/>
                <a:gd name="connsiteY1" fmla="*/ 130599 h 137755"/>
                <a:gd name="connsiteX2" fmla="*/ 74530 w 146325"/>
                <a:gd name="connsiteY2" fmla="*/ 122394 h 137755"/>
                <a:gd name="connsiteX3" fmla="*/ 146326 w 146325"/>
                <a:gd name="connsiteY3" fmla="*/ 0 h 137755"/>
              </a:gdLst>
              <a:ahLst/>
              <a:cxnLst>
                <a:cxn ang="0">
                  <a:pos x="connsiteX0" y="connsiteY0"/>
                </a:cxn>
                <a:cxn ang="0">
                  <a:pos x="connsiteX1" y="connsiteY1"/>
                </a:cxn>
                <a:cxn ang="0">
                  <a:pos x="connsiteX2" y="connsiteY2"/>
                </a:cxn>
                <a:cxn ang="0">
                  <a:pos x="connsiteX3" y="connsiteY3"/>
                </a:cxn>
              </a:cxnLst>
              <a:rect l="l" t="t" r="r" b="b"/>
              <a:pathLst>
                <a:path w="146325" h="137755">
                  <a:moveTo>
                    <a:pt x="0" y="106667"/>
                  </a:moveTo>
                  <a:lnTo>
                    <a:pt x="28718" y="130599"/>
                  </a:lnTo>
                  <a:cubicBezTo>
                    <a:pt x="43077" y="142907"/>
                    <a:pt x="64958" y="138804"/>
                    <a:pt x="74530" y="122394"/>
                  </a:cubicBezTo>
                  <a:lnTo>
                    <a:pt x="146326" y="0"/>
                  </a:lnTo>
                </a:path>
              </a:pathLst>
            </a:custGeom>
            <a:noFill/>
            <a:ln w="34018" cap="flat">
              <a:solidFill>
                <a:schemeClr val="bg2"/>
              </a:solidFill>
              <a:prstDash val="solid"/>
              <a:miter/>
            </a:ln>
          </p:spPr>
          <p:txBody>
            <a:bodyPr rtlCol="0" anchor="ctr"/>
            <a:lstStyle/>
            <a:p>
              <a:endParaRPr lang="en-IL"/>
            </a:p>
          </p:txBody>
        </p:sp>
        <p:sp>
          <p:nvSpPr>
            <p:cNvPr id="182" name="גרפיקה 177">
              <a:extLst>
                <a:ext uri="{FF2B5EF4-FFF2-40B4-BE49-F238E27FC236}">
                  <a16:creationId xmlns:a16="http://schemas.microsoft.com/office/drawing/2014/main" id="{4E10B4B0-F3C2-47D1-A231-6ECFEE1EF035}"/>
                </a:ext>
              </a:extLst>
            </p:cNvPr>
            <p:cNvSpPr/>
            <p:nvPr/>
          </p:nvSpPr>
          <p:spPr>
            <a:xfrm>
              <a:off x="3063033" y="1435444"/>
              <a:ext cx="197608" cy="185952"/>
            </a:xfrm>
            <a:custGeom>
              <a:avLst/>
              <a:gdLst>
                <a:gd name="connsiteX0" fmla="*/ 0 w 197608"/>
                <a:gd name="connsiteY0" fmla="*/ 144274 h 185952"/>
                <a:gd name="connsiteX1" fmla="*/ 38291 w 197608"/>
                <a:gd name="connsiteY1" fmla="*/ 176411 h 185952"/>
                <a:gd name="connsiteX2" fmla="*/ 99830 w 197608"/>
                <a:gd name="connsiteY2" fmla="*/ 165471 h 185952"/>
                <a:gd name="connsiteX3" fmla="*/ 197608 w 197608"/>
                <a:gd name="connsiteY3" fmla="*/ 0 h 185952"/>
              </a:gdLst>
              <a:ahLst/>
              <a:cxnLst>
                <a:cxn ang="0">
                  <a:pos x="connsiteX0" y="connsiteY0"/>
                </a:cxn>
                <a:cxn ang="0">
                  <a:pos x="connsiteX1" y="connsiteY1"/>
                </a:cxn>
                <a:cxn ang="0">
                  <a:pos x="connsiteX2" y="connsiteY2"/>
                </a:cxn>
                <a:cxn ang="0">
                  <a:pos x="connsiteX3" y="connsiteY3"/>
                </a:cxn>
              </a:cxnLst>
              <a:rect l="l" t="t" r="r" b="b"/>
              <a:pathLst>
                <a:path w="197608" h="185952">
                  <a:moveTo>
                    <a:pt x="0" y="144274"/>
                  </a:moveTo>
                  <a:lnTo>
                    <a:pt x="38291" y="176411"/>
                  </a:lnTo>
                  <a:cubicBezTo>
                    <a:pt x="58120" y="192822"/>
                    <a:pt x="87522" y="187351"/>
                    <a:pt x="99830" y="165471"/>
                  </a:cubicBezTo>
                  <a:lnTo>
                    <a:pt x="197608" y="0"/>
                  </a:lnTo>
                </a:path>
              </a:pathLst>
            </a:custGeom>
            <a:noFill/>
            <a:ln w="34018" cap="flat">
              <a:solidFill>
                <a:schemeClr val="bg2"/>
              </a:solidFill>
              <a:prstDash val="solid"/>
              <a:miter/>
            </a:ln>
          </p:spPr>
          <p:txBody>
            <a:bodyPr rtlCol="0" anchor="ctr"/>
            <a:lstStyle/>
            <a:p>
              <a:endParaRPr lang="en-IL"/>
            </a:p>
          </p:txBody>
        </p:sp>
      </p:grpSp>
      <p:grpSp>
        <p:nvGrpSpPr>
          <p:cNvPr id="276" name="קבוצה 275">
            <a:extLst>
              <a:ext uri="{FF2B5EF4-FFF2-40B4-BE49-F238E27FC236}">
                <a16:creationId xmlns:a16="http://schemas.microsoft.com/office/drawing/2014/main" id="{598CBF63-B7AB-4F76-AF5A-AD3BF3817DE9}"/>
              </a:ext>
            </a:extLst>
          </p:cNvPr>
          <p:cNvGrpSpPr/>
          <p:nvPr/>
        </p:nvGrpSpPr>
        <p:grpSpPr>
          <a:xfrm>
            <a:off x="608320" y="1159162"/>
            <a:ext cx="723264" cy="487719"/>
            <a:chOff x="608320" y="1159162"/>
            <a:chExt cx="723264" cy="487719"/>
          </a:xfrm>
        </p:grpSpPr>
        <p:sp>
          <p:nvSpPr>
            <p:cNvPr id="271" name="גרפיקה 269">
              <a:extLst>
                <a:ext uri="{FF2B5EF4-FFF2-40B4-BE49-F238E27FC236}">
                  <a16:creationId xmlns:a16="http://schemas.microsoft.com/office/drawing/2014/main" id="{E09462C7-66F5-4756-8846-C32EEC798C17}"/>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272" name="גרפיקה 269">
              <a:extLst>
                <a:ext uri="{FF2B5EF4-FFF2-40B4-BE49-F238E27FC236}">
                  <a16:creationId xmlns:a16="http://schemas.microsoft.com/office/drawing/2014/main" id="{E09462C7-66F5-4756-8846-C32EEC798C17}"/>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273" name="גרפיקה 269">
              <a:extLst>
                <a:ext uri="{FF2B5EF4-FFF2-40B4-BE49-F238E27FC236}">
                  <a16:creationId xmlns:a16="http://schemas.microsoft.com/office/drawing/2014/main" id="{E09462C7-66F5-4756-8846-C32EEC798C17}"/>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274" name="גרפיקה 269">
              <a:extLst>
                <a:ext uri="{FF2B5EF4-FFF2-40B4-BE49-F238E27FC236}">
                  <a16:creationId xmlns:a16="http://schemas.microsoft.com/office/drawing/2014/main" id="{E09462C7-66F5-4756-8846-C32EEC798C17}"/>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275" name="גרפיקה 269">
              <a:extLst>
                <a:ext uri="{FF2B5EF4-FFF2-40B4-BE49-F238E27FC236}">
                  <a16:creationId xmlns:a16="http://schemas.microsoft.com/office/drawing/2014/main" id="{E09462C7-66F5-4756-8846-C32EEC798C17}"/>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grpSp>
        <p:nvGrpSpPr>
          <p:cNvPr id="283" name="קבוצה 282">
            <a:extLst>
              <a:ext uri="{FF2B5EF4-FFF2-40B4-BE49-F238E27FC236}">
                <a16:creationId xmlns:a16="http://schemas.microsoft.com/office/drawing/2014/main" id="{D0FF2573-E58E-4DA2-8E1D-61F290116CA3}"/>
              </a:ext>
            </a:extLst>
          </p:cNvPr>
          <p:cNvGrpSpPr/>
          <p:nvPr/>
        </p:nvGrpSpPr>
        <p:grpSpPr>
          <a:xfrm>
            <a:off x="7781568" y="2179054"/>
            <a:ext cx="591580" cy="500017"/>
            <a:chOff x="7781568" y="2201176"/>
            <a:chExt cx="591580" cy="500017"/>
          </a:xfrm>
        </p:grpSpPr>
        <p:sp>
          <p:nvSpPr>
            <p:cNvPr id="279" name="גרפיקה 277">
              <a:extLst>
                <a:ext uri="{FF2B5EF4-FFF2-40B4-BE49-F238E27FC236}">
                  <a16:creationId xmlns:a16="http://schemas.microsoft.com/office/drawing/2014/main" id="{77683D71-A5EE-4511-A88D-E6BE09E524B2}"/>
                </a:ext>
              </a:extLst>
            </p:cNvPr>
            <p:cNvSpPr/>
            <p:nvPr/>
          </p:nvSpPr>
          <p:spPr>
            <a:xfrm>
              <a:off x="7781568" y="2201176"/>
              <a:ext cx="591580" cy="500017"/>
            </a:xfrm>
            <a:custGeom>
              <a:avLst/>
              <a:gdLst>
                <a:gd name="connsiteX0" fmla="*/ 557390 w 591580"/>
                <a:gd name="connsiteY0" fmla="*/ 71576 h 500017"/>
                <a:gd name="connsiteX1" fmla="*/ 214119 w 591580"/>
                <a:gd name="connsiteY1" fmla="*/ 883 h 500017"/>
                <a:gd name="connsiteX2" fmla="*/ 163138 w 591580"/>
                <a:gd name="connsiteY2" fmla="*/ 34190 h 500017"/>
                <a:gd name="connsiteX3" fmla="*/ 102641 w 591580"/>
                <a:gd name="connsiteY3" fmla="*/ 329879 h 500017"/>
                <a:gd name="connsiteX4" fmla="*/ 0 w 591580"/>
                <a:gd name="connsiteY4" fmla="*/ 402611 h 500017"/>
                <a:gd name="connsiteX5" fmla="*/ 126432 w 591580"/>
                <a:gd name="connsiteY5" fmla="*/ 428442 h 500017"/>
                <a:gd name="connsiteX6" fmla="*/ 168576 w 591580"/>
                <a:gd name="connsiteY6" fmla="*/ 437278 h 500017"/>
                <a:gd name="connsiteX7" fmla="*/ 469703 w 591580"/>
                <a:gd name="connsiteY7" fmla="*/ 499135 h 500017"/>
                <a:gd name="connsiteX8" fmla="*/ 520684 w 591580"/>
                <a:gd name="connsiteY8" fmla="*/ 465828 h 500017"/>
                <a:gd name="connsiteX9" fmla="*/ 590697 w 591580"/>
                <a:gd name="connsiteY9" fmla="*/ 122557 h 500017"/>
                <a:gd name="connsiteX10" fmla="*/ 557390 w 591580"/>
                <a:gd name="connsiteY10" fmla="*/ 71576 h 50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1580" h="500017">
                  <a:moveTo>
                    <a:pt x="557390" y="71576"/>
                  </a:moveTo>
                  <a:lnTo>
                    <a:pt x="214119" y="883"/>
                  </a:lnTo>
                  <a:cubicBezTo>
                    <a:pt x="191008" y="-3875"/>
                    <a:pt x="167897" y="11079"/>
                    <a:pt x="163138" y="34190"/>
                  </a:cubicBezTo>
                  <a:lnTo>
                    <a:pt x="102641" y="329879"/>
                  </a:lnTo>
                  <a:lnTo>
                    <a:pt x="0" y="402611"/>
                  </a:lnTo>
                  <a:lnTo>
                    <a:pt x="126432" y="428442"/>
                  </a:lnTo>
                  <a:lnTo>
                    <a:pt x="168576" y="437278"/>
                  </a:lnTo>
                  <a:lnTo>
                    <a:pt x="469703" y="499135"/>
                  </a:lnTo>
                  <a:cubicBezTo>
                    <a:pt x="492814" y="503893"/>
                    <a:pt x="515925" y="488939"/>
                    <a:pt x="520684" y="465828"/>
                  </a:cubicBezTo>
                  <a:lnTo>
                    <a:pt x="590697" y="122557"/>
                  </a:lnTo>
                  <a:cubicBezTo>
                    <a:pt x="595455" y="99446"/>
                    <a:pt x="580501" y="76334"/>
                    <a:pt x="557390" y="71576"/>
                  </a:cubicBezTo>
                  <a:close/>
                </a:path>
              </a:pathLst>
            </a:custGeom>
            <a:solidFill>
              <a:srgbClr val="FFFFFF"/>
            </a:solidFill>
            <a:ln w="27156" cap="flat">
              <a:solidFill>
                <a:schemeClr val="bg2"/>
              </a:solidFill>
              <a:prstDash val="solid"/>
              <a:miter/>
            </a:ln>
          </p:spPr>
          <p:txBody>
            <a:bodyPr rtlCol="0" anchor="ctr"/>
            <a:lstStyle/>
            <a:p>
              <a:endParaRPr lang="en-IL"/>
            </a:p>
          </p:txBody>
        </p:sp>
        <p:grpSp>
          <p:nvGrpSpPr>
            <p:cNvPr id="280" name="גרפיקה 277">
              <a:extLst>
                <a:ext uri="{FF2B5EF4-FFF2-40B4-BE49-F238E27FC236}">
                  <a16:creationId xmlns:a16="http://schemas.microsoft.com/office/drawing/2014/main" id="{3E948A90-BC3F-417D-B62E-F211E5090C75}"/>
                </a:ext>
              </a:extLst>
            </p:cNvPr>
            <p:cNvGrpSpPr/>
            <p:nvPr/>
          </p:nvGrpSpPr>
          <p:grpSpPr>
            <a:xfrm>
              <a:off x="7980053" y="2292465"/>
              <a:ext cx="286172" cy="312002"/>
              <a:chOff x="7980053" y="2292465"/>
              <a:chExt cx="286172" cy="312002"/>
            </a:xfrm>
          </p:grpSpPr>
          <p:sp>
            <p:nvSpPr>
              <p:cNvPr id="281" name="גרפיקה 277">
                <a:extLst>
                  <a:ext uri="{FF2B5EF4-FFF2-40B4-BE49-F238E27FC236}">
                    <a16:creationId xmlns:a16="http://schemas.microsoft.com/office/drawing/2014/main" id="{C7159445-98EB-4C4C-81F6-7428EB0EE431}"/>
                  </a:ext>
                </a:extLst>
              </p:cNvPr>
              <p:cNvSpPr/>
              <p:nvPr/>
            </p:nvSpPr>
            <p:spPr>
              <a:xfrm>
                <a:off x="7999086" y="2310818"/>
                <a:ext cx="250145" cy="274616"/>
              </a:xfrm>
              <a:custGeom>
                <a:avLst/>
                <a:gdLst>
                  <a:gd name="connsiteX0" fmla="*/ 149544 w 250145"/>
                  <a:gd name="connsiteY0" fmla="*/ 258982 h 274616"/>
                  <a:gd name="connsiteX1" fmla="*/ 99243 w 250145"/>
                  <a:gd name="connsiteY1" fmla="*/ 143426 h 274616"/>
                  <a:gd name="connsiteX2" fmla="*/ 89726 w 250145"/>
                  <a:gd name="connsiteY2" fmla="*/ 162459 h 274616"/>
                  <a:gd name="connsiteX3" fmla="*/ 63896 w 250145"/>
                  <a:gd name="connsiteY3" fmla="*/ 241309 h 274616"/>
                  <a:gd name="connsiteX4" fmla="*/ 0 w 250145"/>
                  <a:gd name="connsiteY4" fmla="*/ 228394 h 274616"/>
                  <a:gd name="connsiteX5" fmla="*/ 27190 w 250145"/>
                  <a:gd name="connsiteY5" fmla="*/ 146825 h 274616"/>
                  <a:gd name="connsiteX6" fmla="*/ 74092 w 250145"/>
                  <a:gd name="connsiteY6" fmla="*/ 86327 h 274616"/>
                  <a:gd name="connsiteX7" fmla="*/ 36026 w 250145"/>
                  <a:gd name="connsiteY7" fmla="*/ 0 h 274616"/>
                  <a:gd name="connsiteX8" fmla="*/ 112837 w 250145"/>
                  <a:gd name="connsiteY8" fmla="*/ 15634 h 274616"/>
                  <a:gd name="connsiteX9" fmla="*/ 154982 w 250145"/>
                  <a:gd name="connsiteY9" fmla="*/ 110798 h 274616"/>
                  <a:gd name="connsiteX10" fmla="*/ 157701 w 250145"/>
                  <a:gd name="connsiteY10" fmla="*/ 108079 h 274616"/>
                  <a:gd name="connsiteX11" fmla="*/ 169256 w 250145"/>
                  <a:gd name="connsiteY11" fmla="*/ 81569 h 274616"/>
                  <a:gd name="connsiteX12" fmla="*/ 186250 w 250145"/>
                  <a:gd name="connsiteY12" fmla="*/ 31268 h 274616"/>
                  <a:gd name="connsiteX13" fmla="*/ 250146 w 250145"/>
                  <a:gd name="connsiteY13" fmla="*/ 44183 h 274616"/>
                  <a:gd name="connsiteX14" fmla="*/ 232472 w 250145"/>
                  <a:gd name="connsiteY14" fmla="*/ 98563 h 274616"/>
                  <a:gd name="connsiteX15" fmla="*/ 209361 w 250145"/>
                  <a:gd name="connsiteY15" fmla="*/ 144106 h 274616"/>
                  <a:gd name="connsiteX16" fmla="*/ 179452 w 250145"/>
                  <a:gd name="connsiteY16" fmla="*/ 166537 h 274616"/>
                  <a:gd name="connsiteX17" fmla="*/ 227034 w 250145"/>
                  <a:gd name="connsiteY17" fmla="*/ 274616 h 274616"/>
                  <a:gd name="connsiteX18" fmla="*/ 149544 w 250145"/>
                  <a:gd name="connsiteY18" fmla="*/ 258982 h 27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145" h="274616">
                    <a:moveTo>
                      <a:pt x="149544" y="258982"/>
                    </a:moveTo>
                    <a:lnTo>
                      <a:pt x="99243" y="143426"/>
                    </a:lnTo>
                    <a:cubicBezTo>
                      <a:pt x="95164" y="147504"/>
                      <a:pt x="92445" y="154302"/>
                      <a:pt x="89726" y="162459"/>
                    </a:cubicBezTo>
                    <a:lnTo>
                      <a:pt x="63896" y="241309"/>
                    </a:lnTo>
                    <a:lnTo>
                      <a:pt x="0" y="228394"/>
                    </a:lnTo>
                    <a:lnTo>
                      <a:pt x="27190" y="146825"/>
                    </a:lnTo>
                    <a:cubicBezTo>
                      <a:pt x="36706" y="117596"/>
                      <a:pt x="53020" y="97203"/>
                      <a:pt x="74092" y="86327"/>
                    </a:cubicBezTo>
                    <a:lnTo>
                      <a:pt x="36026" y="0"/>
                    </a:lnTo>
                    <a:lnTo>
                      <a:pt x="112837" y="15634"/>
                    </a:lnTo>
                    <a:lnTo>
                      <a:pt x="154982" y="110798"/>
                    </a:lnTo>
                    <a:cubicBezTo>
                      <a:pt x="156341" y="110118"/>
                      <a:pt x="157021" y="108759"/>
                      <a:pt x="157701" y="108079"/>
                    </a:cubicBezTo>
                    <a:cubicBezTo>
                      <a:pt x="160419" y="104681"/>
                      <a:pt x="163818" y="97883"/>
                      <a:pt x="169256" y="81569"/>
                    </a:cubicBezTo>
                    <a:lnTo>
                      <a:pt x="186250" y="31268"/>
                    </a:lnTo>
                    <a:lnTo>
                      <a:pt x="250146" y="44183"/>
                    </a:lnTo>
                    <a:lnTo>
                      <a:pt x="232472" y="98563"/>
                    </a:lnTo>
                    <a:cubicBezTo>
                      <a:pt x="226355" y="117596"/>
                      <a:pt x="218198" y="132550"/>
                      <a:pt x="209361" y="144106"/>
                    </a:cubicBezTo>
                    <a:cubicBezTo>
                      <a:pt x="201884" y="152942"/>
                      <a:pt x="192367" y="160419"/>
                      <a:pt x="179452" y="166537"/>
                    </a:cubicBezTo>
                    <a:lnTo>
                      <a:pt x="227034" y="274616"/>
                    </a:lnTo>
                    <a:lnTo>
                      <a:pt x="149544" y="258982"/>
                    </a:lnTo>
                    <a:close/>
                  </a:path>
                </a:pathLst>
              </a:custGeom>
              <a:solidFill>
                <a:schemeClr val="accent1"/>
              </a:solidFill>
              <a:ln w="6789" cap="flat">
                <a:solidFill>
                  <a:schemeClr val="bg2"/>
                </a:solidFill>
                <a:prstDash val="solid"/>
                <a:miter/>
              </a:ln>
            </p:spPr>
            <p:txBody>
              <a:bodyPr rtlCol="0" anchor="ctr"/>
              <a:lstStyle/>
              <a:p>
                <a:endParaRPr lang="en-IL"/>
              </a:p>
            </p:txBody>
          </p:sp>
          <p:sp>
            <p:nvSpPr>
              <p:cNvPr id="282" name="גרפיקה 277">
                <a:extLst>
                  <a:ext uri="{FF2B5EF4-FFF2-40B4-BE49-F238E27FC236}">
                    <a16:creationId xmlns:a16="http://schemas.microsoft.com/office/drawing/2014/main" id="{00E718C0-3789-46B6-B451-3921FA586D85}"/>
                  </a:ext>
                </a:extLst>
              </p:cNvPr>
              <p:cNvSpPr/>
              <p:nvPr/>
            </p:nvSpPr>
            <p:spPr>
              <a:xfrm>
                <a:off x="7980053" y="2292465"/>
                <a:ext cx="286172" cy="312002"/>
              </a:xfrm>
              <a:custGeom>
                <a:avLst/>
                <a:gdLst>
                  <a:gd name="connsiteX0" fmla="*/ 76811 w 286172"/>
                  <a:gd name="connsiteY0" fmla="*/ 36706 h 312002"/>
                  <a:gd name="connsiteX1" fmla="*/ 120994 w 286172"/>
                  <a:gd name="connsiteY1" fmla="*/ 45543 h 312002"/>
                  <a:gd name="connsiteX2" fmla="*/ 166537 w 286172"/>
                  <a:gd name="connsiteY2" fmla="*/ 148184 h 312002"/>
                  <a:gd name="connsiteX3" fmla="*/ 186250 w 286172"/>
                  <a:gd name="connsiteY3" fmla="*/ 133909 h 312002"/>
                  <a:gd name="connsiteX4" fmla="*/ 199845 w 286172"/>
                  <a:gd name="connsiteY4" fmla="*/ 103321 h 312002"/>
                  <a:gd name="connsiteX5" fmla="*/ 212760 w 286172"/>
                  <a:gd name="connsiteY5" fmla="*/ 63896 h 312002"/>
                  <a:gd name="connsiteX6" fmla="*/ 250146 w 286172"/>
                  <a:gd name="connsiteY6" fmla="*/ 71373 h 312002"/>
                  <a:gd name="connsiteX7" fmla="*/ 237910 w 286172"/>
                  <a:gd name="connsiteY7" fmla="*/ 112837 h 312002"/>
                  <a:gd name="connsiteX8" fmla="*/ 216838 w 286172"/>
                  <a:gd name="connsiteY8" fmla="*/ 153622 h 312002"/>
                  <a:gd name="connsiteX9" fmla="*/ 179452 w 286172"/>
                  <a:gd name="connsiteY9" fmla="*/ 177413 h 312002"/>
                  <a:gd name="connsiteX10" fmla="*/ 222276 w 286172"/>
                  <a:gd name="connsiteY10" fmla="*/ 273937 h 312002"/>
                  <a:gd name="connsiteX11" fmla="*/ 178093 w 286172"/>
                  <a:gd name="connsiteY11" fmla="*/ 265100 h 312002"/>
                  <a:gd name="connsiteX12" fmla="*/ 123713 w 286172"/>
                  <a:gd name="connsiteY12" fmla="*/ 141387 h 312002"/>
                  <a:gd name="connsiteX13" fmla="*/ 95164 w 286172"/>
                  <a:gd name="connsiteY13" fmla="*/ 176054 h 312002"/>
                  <a:gd name="connsiteX14" fmla="*/ 72733 w 286172"/>
                  <a:gd name="connsiteY14" fmla="*/ 243348 h 312002"/>
                  <a:gd name="connsiteX15" fmla="*/ 35347 w 286172"/>
                  <a:gd name="connsiteY15" fmla="*/ 235871 h 312002"/>
                  <a:gd name="connsiteX16" fmla="*/ 57778 w 286172"/>
                  <a:gd name="connsiteY16" fmla="*/ 168576 h 312002"/>
                  <a:gd name="connsiteX17" fmla="*/ 110118 w 286172"/>
                  <a:gd name="connsiteY17" fmla="*/ 111478 h 312002"/>
                  <a:gd name="connsiteX18" fmla="*/ 76811 w 286172"/>
                  <a:gd name="connsiteY18" fmla="*/ 36706 h 312002"/>
                  <a:gd name="connsiteX19" fmla="*/ 31268 w 286172"/>
                  <a:gd name="connsiteY19" fmla="*/ 0 h 312002"/>
                  <a:gd name="connsiteX20" fmla="*/ 52340 w 286172"/>
                  <a:gd name="connsiteY20" fmla="*/ 48262 h 312002"/>
                  <a:gd name="connsiteX21" fmla="*/ 74772 w 286172"/>
                  <a:gd name="connsiteY21" fmla="*/ 99243 h 312002"/>
                  <a:gd name="connsiteX22" fmla="*/ 31948 w 286172"/>
                  <a:gd name="connsiteY22" fmla="*/ 161099 h 312002"/>
                  <a:gd name="connsiteX23" fmla="*/ 9516 w 286172"/>
                  <a:gd name="connsiteY23" fmla="*/ 228394 h 312002"/>
                  <a:gd name="connsiteX24" fmla="*/ 0 w 286172"/>
                  <a:gd name="connsiteY24" fmla="*/ 257623 h 312002"/>
                  <a:gd name="connsiteX25" fmla="*/ 29909 w 286172"/>
                  <a:gd name="connsiteY25" fmla="*/ 263741 h 312002"/>
                  <a:gd name="connsiteX26" fmla="*/ 67295 w 286172"/>
                  <a:gd name="connsiteY26" fmla="*/ 271218 h 312002"/>
                  <a:gd name="connsiteX27" fmla="*/ 91086 w 286172"/>
                  <a:gd name="connsiteY27" fmla="*/ 275976 h 312002"/>
                  <a:gd name="connsiteX28" fmla="*/ 98563 w 286172"/>
                  <a:gd name="connsiteY28" fmla="*/ 252865 h 312002"/>
                  <a:gd name="connsiteX29" fmla="*/ 117596 w 286172"/>
                  <a:gd name="connsiteY29" fmla="*/ 195766 h 312002"/>
                  <a:gd name="connsiteX30" fmla="*/ 152942 w 286172"/>
                  <a:gd name="connsiteY30" fmla="*/ 276656 h 312002"/>
                  <a:gd name="connsiteX31" fmla="*/ 158380 w 286172"/>
                  <a:gd name="connsiteY31" fmla="*/ 289571 h 312002"/>
                  <a:gd name="connsiteX32" fmla="*/ 171975 w 286172"/>
                  <a:gd name="connsiteY32" fmla="*/ 292290 h 312002"/>
                  <a:gd name="connsiteX33" fmla="*/ 216158 w 286172"/>
                  <a:gd name="connsiteY33" fmla="*/ 301126 h 312002"/>
                  <a:gd name="connsiteX34" fmla="*/ 267819 w 286172"/>
                  <a:gd name="connsiteY34" fmla="*/ 312002 h 312002"/>
                  <a:gd name="connsiteX35" fmla="*/ 246747 w 286172"/>
                  <a:gd name="connsiteY35" fmla="*/ 263741 h 312002"/>
                  <a:gd name="connsiteX36" fmla="*/ 214799 w 286172"/>
                  <a:gd name="connsiteY36" fmla="*/ 191008 h 312002"/>
                  <a:gd name="connsiteX37" fmla="*/ 237910 w 286172"/>
                  <a:gd name="connsiteY37" fmla="*/ 171295 h 312002"/>
                  <a:gd name="connsiteX38" fmla="*/ 263741 w 286172"/>
                  <a:gd name="connsiteY38" fmla="*/ 121674 h 312002"/>
                  <a:gd name="connsiteX39" fmla="*/ 276656 w 286172"/>
                  <a:gd name="connsiteY39" fmla="*/ 81569 h 312002"/>
                  <a:gd name="connsiteX40" fmla="*/ 286172 w 286172"/>
                  <a:gd name="connsiteY40" fmla="*/ 53020 h 312002"/>
                  <a:gd name="connsiteX41" fmla="*/ 256263 w 286172"/>
                  <a:gd name="connsiteY41" fmla="*/ 46902 h 312002"/>
                  <a:gd name="connsiteX42" fmla="*/ 218877 w 286172"/>
                  <a:gd name="connsiteY42" fmla="*/ 38066 h 312002"/>
                  <a:gd name="connsiteX43" fmla="*/ 195086 w 286172"/>
                  <a:gd name="connsiteY43" fmla="*/ 33307 h 312002"/>
                  <a:gd name="connsiteX44" fmla="*/ 187609 w 286172"/>
                  <a:gd name="connsiteY44" fmla="*/ 56419 h 312002"/>
                  <a:gd name="connsiteX45" fmla="*/ 174694 w 286172"/>
                  <a:gd name="connsiteY45" fmla="*/ 95844 h 312002"/>
                  <a:gd name="connsiteX46" fmla="*/ 174014 w 286172"/>
                  <a:gd name="connsiteY46" fmla="*/ 97883 h 312002"/>
                  <a:gd name="connsiteX47" fmla="*/ 146145 w 286172"/>
                  <a:gd name="connsiteY47" fmla="*/ 35347 h 312002"/>
                  <a:gd name="connsiteX48" fmla="*/ 140707 w 286172"/>
                  <a:gd name="connsiteY48" fmla="*/ 22432 h 312002"/>
                  <a:gd name="connsiteX49" fmla="*/ 127112 w 286172"/>
                  <a:gd name="connsiteY49" fmla="*/ 19713 h 312002"/>
                  <a:gd name="connsiteX50" fmla="*/ 82929 w 286172"/>
                  <a:gd name="connsiteY50" fmla="*/ 10876 h 312002"/>
                  <a:gd name="connsiteX51" fmla="*/ 31268 w 286172"/>
                  <a:gd name="connsiteY51" fmla="*/ 0 h 312002"/>
                  <a:gd name="connsiteX52" fmla="*/ 31268 w 286172"/>
                  <a:gd name="connsiteY52" fmla="*/ 0 h 31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6172" h="312002">
                    <a:moveTo>
                      <a:pt x="76811" y="36706"/>
                    </a:moveTo>
                    <a:lnTo>
                      <a:pt x="120994" y="45543"/>
                    </a:lnTo>
                    <a:lnTo>
                      <a:pt x="166537" y="148184"/>
                    </a:lnTo>
                    <a:cubicBezTo>
                      <a:pt x="175374" y="144785"/>
                      <a:pt x="182171" y="140027"/>
                      <a:pt x="186250" y="133909"/>
                    </a:cubicBezTo>
                    <a:cubicBezTo>
                      <a:pt x="190328" y="127792"/>
                      <a:pt x="195086" y="118275"/>
                      <a:pt x="199845" y="103321"/>
                    </a:cubicBezTo>
                    <a:lnTo>
                      <a:pt x="212760" y="63896"/>
                    </a:lnTo>
                    <a:lnTo>
                      <a:pt x="250146" y="71373"/>
                    </a:lnTo>
                    <a:lnTo>
                      <a:pt x="237910" y="112837"/>
                    </a:lnTo>
                    <a:cubicBezTo>
                      <a:pt x="232472" y="129831"/>
                      <a:pt x="224995" y="144106"/>
                      <a:pt x="216838" y="153622"/>
                    </a:cubicBezTo>
                    <a:cubicBezTo>
                      <a:pt x="208681" y="163818"/>
                      <a:pt x="196446" y="171975"/>
                      <a:pt x="179452" y="177413"/>
                    </a:cubicBezTo>
                    <a:lnTo>
                      <a:pt x="222276" y="273937"/>
                    </a:lnTo>
                    <a:lnTo>
                      <a:pt x="178093" y="265100"/>
                    </a:lnTo>
                    <a:lnTo>
                      <a:pt x="123713" y="141387"/>
                    </a:lnTo>
                    <a:cubicBezTo>
                      <a:pt x="110798" y="145465"/>
                      <a:pt x="101282" y="157021"/>
                      <a:pt x="95164" y="176054"/>
                    </a:cubicBezTo>
                    <a:lnTo>
                      <a:pt x="72733" y="243348"/>
                    </a:lnTo>
                    <a:lnTo>
                      <a:pt x="35347" y="235871"/>
                    </a:lnTo>
                    <a:lnTo>
                      <a:pt x="57778" y="168576"/>
                    </a:lnTo>
                    <a:cubicBezTo>
                      <a:pt x="67974" y="137308"/>
                      <a:pt x="85648" y="118275"/>
                      <a:pt x="110118" y="111478"/>
                    </a:cubicBezTo>
                    <a:lnTo>
                      <a:pt x="76811" y="36706"/>
                    </a:lnTo>
                    <a:moveTo>
                      <a:pt x="31268" y="0"/>
                    </a:moveTo>
                    <a:lnTo>
                      <a:pt x="52340" y="48262"/>
                    </a:lnTo>
                    <a:lnTo>
                      <a:pt x="74772" y="99243"/>
                    </a:lnTo>
                    <a:cubicBezTo>
                      <a:pt x="58458" y="110798"/>
                      <a:pt x="42144" y="129151"/>
                      <a:pt x="31948" y="161099"/>
                    </a:cubicBezTo>
                    <a:lnTo>
                      <a:pt x="9516" y="228394"/>
                    </a:lnTo>
                    <a:lnTo>
                      <a:pt x="0" y="257623"/>
                    </a:lnTo>
                    <a:lnTo>
                      <a:pt x="29909" y="263741"/>
                    </a:lnTo>
                    <a:lnTo>
                      <a:pt x="67295" y="271218"/>
                    </a:lnTo>
                    <a:lnTo>
                      <a:pt x="91086" y="275976"/>
                    </a:lnTo>
                    <a:lnTo>
                      <a:pt x="98563" y="252865"/>
                    </a:lnTo>
                    <a:lnTo>
                      <a:pt x="117596" y="195766"/>
                    </a:lnTo>
                    <a:lnTo>
                      <a:pt x="152942" y="276656"/>
                    </a:lnTo>
                    <a:lnTo>
                      <a:pt x="158380" y="289571"/>
                    </a:lnTo>
                    <a:lnTo>
                      <a:pt x="171975" y="292290"/>
                    </a:lnTo>
                    <a:lnTo>
                      <a:pt x="216158" y="301126"/>
                    </a:lnTo>
                    <a:lnTo>
                      <a:pt x="267819" y="312002"/>
                    </a:lnTo>
                    <a:lnTo>
                      <a:pt x="246747" y="263741"/>
                    </a:lnTo>
                    <a:lnTo>
                      <a:pt x="214799" y="191008"/>
                    </a:lnTo>
                    <a:cubicBezTo>
                      <a:pt x="223636" y="185570"/>
                      <a:pt x="231793" y="178773"/>
                      <a:pt x="237910" y="171295"/>
                    </a:cubicBezTo>
                    <a:cubicBezTo>
                      <a:pt x="248786" y="158380"/>
                      <a:pt x="256943" y="142066"/>
                      <a:pt x="263741" y="121674"/>
                    </a:cubicBezTo>
                    <a:lnTo>
                      <a:pt x="276656" y="81569"/>
                    </a:lnTo>
                    <a:lnTo>
                      <a:pt x="286172" y="53020"/>
                    </a:lnTo>
                    <a:lnTo>
                      <a:pt x="256263" y="46902"/>
                    </a:lnTo>
                    <a:lnTo>
                      <a:pt x="218877" y="38066"/>
                    </a:lnTo>
                    <a:lnTo>
                      <a:pt x="195086" y="33307"/>
                    </a:lnTo>
                    <a:lnTo>
                      <a:pt x="187609" y="56419"/>
                    </a:lnTo>
                    <a:lnTo>
                      <a:pt x="174694" y="95844"/>
                    </a:lnTo>
                    <a:cubicBezTo>
                      <a:pt x="174694" y="96524"/>
                      <a:pt x="174014" y="97203"/>
                      <a:pt x="174014" y="97883"/>
                    </a:cubicBezTo>
                    <a:lnTo>
                      <a:pt x="146145" y="35347"/>
                    </a:lnTo>
                    <a:lnTo>
                      <a:pt x="140707" y="22432"/>
                    </a:lnTo>
                    <a:lnTo>
                      <a:pt x="127112" y="19713"/>
                    </a:lnTo>
                    <a:lnTo>
                      <a:pt x="82929" y="10876"/>
                    </a:lnTo>
                    <a:lnTo>
                      <a:pt x="31268" y="0"/>
                    </a:lnTo>
                    <a:lnTo>
                      <a:pt x="31268" y="0"/>
                    </a:lnTo>
                    <a:close/>
                  </a:path>
                </a:pathLst>
              </a:custGeom>
              <a:solidFill>
                <a:schemeClr val="bg2"/>
              </a:solidFill>
              <a:ln w="6789" cap="flat">
                <a:noFill/>
                <a:prstDash val="solid"/>
                <a:miter/>
              </a:ln>
            </p:spPr>
            <p:txBody>
              <a:bodyPr rtlCol="0" anchor="ctr"/>
              <a:lstStyle/>
              <a:p>
                <a:endParaRPr lang="en-IL"/>
              </a:p>
            </p:txBody>
          </p:sp>
        </p:grpSp>
      </p:grpSp>
      <p:sp>
        <p:nvSpPr>
          <p:cNvPr id="286" name="גרפיקה 284">
            <a:extLst>
              <a:ext uri="{FF2B5EF4-FFF2-40B4-BE49-F238E27FC236}">
                <a16:creationId xmlns:a16="http://schemas.microsoft.com/office/drawing/2014/main" id="{1728541B-1E98-4782-815C-6A427DDF6BA4}"/>
              </a:ext>
            </a:extLst>
          </p:cNvPr>
          <p:cNvSpPr/>
          <p:nvPr/>
        </p:nvSpPr>
        <p:spPr>
          <a:xfrm>
            <a:off x="6880891" y="2186391"/>
            <a:ext cx="470829" cy="639088"/>
          </a:xfrm>
          <a:custGeom>
            <a:avLst/>
            <a:gdLst>
              <a:gd name="connsiteX0" fmla="*/ 212330 w 470829"/>
              <a:gd name="connsiteY0" fmla="*/ 384936 h 639088"/>
              <a:gd name="connsiteX1" fmla="*/ 215063 w 470829"/>
              <a:gd name="connsiteY1" fmla="*/ 393136 h 639088"/>
              <a:gd name="connsiteX2" fmla="*/ 296377 w 470829"/>
              <a:gd name="connsiteY2" fmla="*/ 568064 h 639088"/>
              <a:gd name="connsiteX3" fmla="*/ 275194 w 470829"/>
              <a:gd name="connsiteY3" fmla="*/ 628195 h 639088"/>
              <a:gd name="connsiteX4" fmla="*/ 231463 w 470829"/>
              <a:gd name="connsiteY4" fmla="*/ 614529 h 639088"/>
              <a:gd name="connsiteX5" fmla="*/ 199347 w 470829"/>
              <a:gd name="connsiteY5" fmla="*/ 548931 h 639088"/>
              <a:gd name="connsiteX6" fmla="*/ 149465 w 470829"/>
              <a:gd name="connsiteY6" fmla="*/ 439601 h 639088"/>
              <a:gd name="connsiteX7" fmla="*/ 146049 w 470829"/>
              <a:gd name="connsiteY7" fmla="*/ 433451 h 639088"/>
              <a:gd name="connsiteX8" fmla="*/ 125549 w 470829"/>
              <a:gd name="connsiteY8" fmla="*/ 480600 h 639088"/>
              <a:gd name="connsiteX9" fmla="*/ 76351 w 470829"/>
              <a:gd name="connsiteY9" fmla="*/ 611796 h 639088"/>
              <a:gd name="connsiteX10" fmla="*/ 58585 w 470829"/>
              <a:gd name="connsiteY10" fmla="*/ 635028 h 639088"/>
              <a:gd name="connsiteX11" fmla="*/ 16903 w 470829"/>
              <a:gd name="connsiteY11" fmla="*/ 628878 h 639088"/>
              <a:gd name="connsiteX12" fmla="*/ 1187 w 470829"/>
              <a:gd name="connsiteY12" fmla="*/ 589930 h 639088"/>
              <a:gd name="connsiteX13" fmla="*/ 20319 w 470829"/>
              <a:gd name="connsiteY13" fmla="*/ 531848 h 639088"/>
              <a:gd name="connsiteX14" fmla="*/ 99584 w 470829"/>
              <a:gd name="connsiteY14" fmla="*/ 346671 h 639088"/>
              <a:gd name="connsiteX15" fmla="*/ 128283 w 470829"/>
              <a:gd name="connsiteY15" fmla="*/ 281073 h 639088"/>
              <a:gd name="connsiteX16" fmla="*/ 196614 w 470829"/>
              <a:gd name="connsiteY16" fmla="*/ 155344 h 639088"/>
              <a:gd name="connsiteX17" fmla="*/ 255378 w 470829"/>
              <a:gd name="connsiteY17" fmla="*/ 78129 h 639088"/>
              <a:gd name="connsiteX18" fmla="*/ 405707 w 470829"/>
              <a:gd name="connsiteY18" fmla="*/ 3648 h 639088"/>
              <a:gd name="connsiteX19" fmla="*/ 430989 w 470829"/>
              <a:gd name="connsiteY19" fmla="*/ 232 h 639088"/>
              <a:gd name="connsiteX20" fmla="*/ 469938 w 470829"/>
              <a:gd name="connsiteY20" fmla="*/ 42597 h 639088"/>
              <a:gd name="connsiteX21" fmla="*/ 450805 w 470829"/>
              <a:gd name="connsiteY21" fmla="*/ 61047 h 639088"/>
              <a:gd name="connsiteX22" fmla="*/ 400240 w 470829"/>
              <a:gd name="connsiteY22" fmla="*/ 69930 h 639088"/>
              <a:gd name="connsiteX23" fmla="*/ 293644 w 470829"/>
              <a:gd name="connsiteY23" fmla="*/ 129378 h 639088"/>
              <a:gd name="connsiteX24" fmla="*/ 267678 w 470829"/>
              <a:gd name="connsiteY24" fmla="*/ 161493 h 639088"/>
              <a:gd name="connsiteX25" fmla="*/ 289544 w 470829"/>
              <a:gd name="connsiteY25" fmla="*/ 181993 h 639088"/>
              <a:gd name="connsiteX26" fmla="*/ 307310 w 470829"/>
              <a:gd name="connsiteY26" fmla="*/ 207275 h 639088"/>
              <a:gd name="connsiteX27" fmla="*/ 313460 w 470829"/>
              <a:gd name="connsiteY27" fmla="*/ 214792 h 639088"/>
              <a:gd name="connsiteX28" fmla="*/ 365391 w 470829"/>
              <a:gd name="connsiteY28" fmla="*/ 283806 h 639088"/>
              <a:gd name="connsiteX29" fmla="*/ 377008 w 470829"/>
              <a:gd name="connsiteY29" fmla="*/ 321388 h 639088"/>
              <a:gd name="connsiteX30" fmla="*/ 348309 w 470829"/>
              <a:gd name="connsiteY30" fmla="*/ 361704 h 639088"/>
              <a:gd name="connsiteX31" fmla="*/ 232829 w 470829"/>
              <a:gd name="connsiteY31" fmla="*/ 382886 h 639088"/>
              <a:gd name="connsiteX32" fmla="*/ 212330 w 470829"/>
              <a:gd name="connsiteY32" fmla="*/ 384936 h 639088"/>
              <a:gd name="connsiteX33" fmla="*/ 244445 w 470829"/>
              <a:gd name="connsiteY33" fmla="*/ 315238 h 639088"/>
              <a:gd name="connsiteX34" fmla="*/ 245812 w 470829"/>
              <a:gd name="connsiteY34" fmla="*/ 316605 h 639088"/>
              <a:gd name="connsiteX35" fmla="*/ 306627 w 470829"/>
              <a:gd name="connsiteY35" fmla="*/ 304989 h 639088"/>
              <a:gd name="connsiteX36" fmla="*/ 279294 w 470829"/>
              <a:gd name="connsiteY36" fmla="*/ 268773 h 639088"/>
              <a:gd name="connsiteX37" fmla="*/ 244445 w 470829"/>
              <a:gd name="connsiteY37" fmla="*/ 315238 h 63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70829" h="639088">
                <a:moveTo>
                  <a:pt x="212330" y="384936"/>
                </a:moveTo>
                <a:cubicBezTo>
                  <a:pt x="213013" y="387669"/>
                  <a:pt x="213696" y="390403"/>
                  <a:pt x="215063" y="393136"/>
                </a:cubicBezTo>
                <a:cubicBezTo>
                  <a:pt x="242396" y="451217"/>
                  <a:pt x="269045" y="509982"/>
                  <a:pt x="296377" y="568064"/>
                </a:cubicBezTo>
                <a:cubicBezTo>
                  <a:pt x="310727" y="598129"/>
                  <a:pt x="294327" y="619995"/>
                  <a:pt x="275194" y="628195"/>
                </a:cubicBezTo>
                <a:cubicBezTo>
                  <a:pt x="258112" y="635711"/>
                  <a:pt x="240346" y="630928"/>
                  <a:pt x="231463" y="614529"/>
                </a:cubicBezTo>
                <a:cubicBezTo>
                  <a:pt x="219846" y="592663"/>
                  <a:pt x="209597" y="570797"/>
                  <a:pt x="199347" y="548931"/>
                </a:cubicBezTo>
                <a:cubicBezTo>
                  <a:pt x="182264" y="512715"/>
                  <a:pt x="165865" y="475817"/>
                  <a:pt x="149465" y="439601"/>
                </a:cubicBezTo>
                <a:cubicBezTo>
                  <a:pt x="148782" y="437551"/>
                  <a:pt x="147415" y="436185"/>
                  <a:pt x="146049" y="433451"/>
                </a:cubicBezTo>
                <a:cubicBezTo>
                  <a:pt x="139216" y="449851"/>
                  <a:pt x="131699" y="464884"/>
                  <a:pt x="125549" y="480600"/>
                </a:cubicBezTo>
                <a:cubicBezTo>
                  <a:pt x="109150" y="523648"/>
                  <a:pt x="92750" y="567380"/>
                  <a:pt x="76351" y="611796"/>
                </a:cubicBezTo>
                <a:cubicBezTo>
                  <a:pt x="72934" y="621362"/>
                  <a:pt x="68835" y="630245"/>
                  <a:pt x="58585" y="635028"/>
                </a:cubicBezTo>
                <a:cubicBezTo>
                  <a:pt x="43552" y="642545"/>
                  <a:pt x="29202" y="639128"/>
                  <a:pt x="16903" y="628878"/>
                </a:cubicBezTo>
                <a:cubicBezTo>
                  <a:pt x="3920" y="619312"/>
                  <a:pt x="-2913" y="605646"/>
                  <a:pt x="1187" y="589930"/>
                </a:cubicBezTo>
                <a:cubicBezTo>
                  <a:pt x="5970" y="570114"/>
                  <a:pt x="13486" y="550981"/>
                  <a:pt x="20319" y="531848"/>
                </a:cubicBezTo>
                <a:cubicBezTo>
                  <a:pt x="43552" y="468300"/>
                  <a:pt x="68835" y="406802"/>
                  <a:pt x="99584" y="346671"/>
                </a:cubicBezTo>
                <a:cubicBezTo>
                  <a:pt x="110516" y="325488"/>
                  <a:pt x="118033" y="302939"/>
                  <a:pt x="128283" y="281073"/>
                </a:cubicBezTo>
                <a:cubicBezTo>
                  <a:pt x="148782" y="238024"/>
                  <a:pt x="170648" y="194976"/>
                  <a:pt x="196614" y="155344"/>
                </a:cubicBezTo>
                <a:cubicBezTo>
                  <a:pt x="214380" y="128694"/>
                  <a:pt x="231463" y="100679"/>
                  <a:pt x="255378" y="78129"/>
                </a:cubicBezTo>
                <a:cubicBezTo>
                  <a:pt x="298427" y="37814"/>
                  <a:pt x="348309" y="13898"/>
                  <a:pt x="405707" y="3648"/>
                </a:cubicBezTo>
                <a:cubicBezTo>
                  <a:pt x="413907" y="2282"/>
                  <a:pt x="422790" y="915"/>
                  <a:pt x="430989" y="232"/>
                </a:cubicBezTo>
                <a:cubicBezTo>
                  <a:pt x="454905" y="-2501"/>
                  <a:pt x="475405" y="19365"/>
                  <a:pt x="469938" y="42597"/>
                </a:cubicBezTo>
                <a:cubicBezTo>
                  <a:pt x="467205" y="52847"/>
                  <a:pt x="461055" y="59680"/>
                  <a:pt x="450805" y="61047"/>
                </a:cubicBezTo>
                <a:cubicBezTo>
                  <a:pt x="433723" y="64463"/>
                  <a:pt x="416640" y="65830"/>
                  <a:pt x="400240" y="69930"/>
                </a:cubicBezTo>
                <a:cubicBezTo>
                  <a:pt x="359242" y="79496"/>
                  <a:pt x="323026" y="98629"/>
                  <a:pt x="293644" y="129378"/>
                </a:cubicBezTo>
                <a:cubicBezTo>
                  <a:pt x="284077" y="139627"/>
                  <a:pt x="276561" y="150560"/>
                  <a:pt x="267678" y="161493"/>
                </a:cubicBezTo>
                <a:cubicBezTo>
                  <a:pt x="275878" y="169010"/>
                  <a:pt x="283394" y="174476"/>
                  <a:pt x="289544" y="181993"/>
                </a:cubicBezTo>
                <a:cubicBezTo>
                  <a:pt x="296377" y="189509"/>
                  <a:pt x="301160" y="199076"/>
                  <a:pt x="307310" y="207275"/>
                </a:cubicBezTo>
                <a:cubicBezTo>
                  <a:pt x="309360" y="210009"/>
                  <a:pt x="311410" y="212742"/>
                  <a:pt x="313460" y="214792"/>
                </a:cubicBezTo>
                <a:cubicBezTo>
                  <a:pt x="334642" y="235291"/>
                  <a:pt x="353775" y="257157"/>
                  <a:pt x="365391" y="283806"/>
                </a:cubicBezTo>
                <a:cubicBezTo>
                  <a:pt x="370175" y="296106"/>
                  <a:pt x="374275" y="308405"/>
                  <a:pt x="377008" y="321388"/>
                </a:cubicBezTo>
                <a:cubicBezTo>
                  <a:pt x="381108" y="343254"/>
                  <a:pt x="370175" y="357604"/>
                  <a:pt x="348309" y="361704"/>
                </a:cubicBezTo>
                <a:cubicBezTo>
                  <a:pt x="310043" y="368537"/>
                  <a:pt x="271095" y="376053"/>
                  <a:pt x="232829" y="382886"/>
                </a:cubicBezTo>
                <a:cubicBezTo>
                  <a:pt x="226679" y="384253"/>
                  <a:pt x="219846" y="384253"/>
                  <a:pt x="212330" y="384936"/>
                </a:cubicBezTo>
                <a:close/>
                <a:moveTo>
                  <a:pt x="244445" y="315238"/>
                </a:moveTo>
                <a:cubicBezTo>
                  <a:pt x="245129" y="315922"/>
                  <a:pt x="245129" y="315922"/>
                  <a:pt x="245812" y="316605"/>
                </a:cubicBezTo>
                <a:cubicBezTo>
                  <a:pt x="265628" y="313189"/>
                  <a:pt x="284761" y="309089"/>
                  <a:pt x="306627" y="304989"/>
                </a:cubicBezTo>
                <a:cubicBezTo>
                  <a:pt x="297060" y="292689"/>
                  <a:pt x="288861" y="281073"/>
                  <a:pt x="279294" y="268773"/>
                </a:cubicBezTo>
                <a:cubicBezTo>
                  <a:pt x="266995" y="285173"/>
                  <a:pt x="255378" y="300206"/>
                  <a:pt x="244445" y="315238"/>
                </a:cubicBezTo>
                <a:close/>
              </a:path>
            </a:pathLst>
          </a:custGeom>
          <a:solidFill>
            <a:schemeClr val="accent1"/>
          </a:solidFill>
          <a:ln w="27140" cap="flat">
            <a:solidFill>
              <a:schemeClr val="bg2"/>
            </a:solidFill>
            <a:prstDash val="solid"/>
            <a:miter/>
          </a:ln>
        </p:spPr>
        <p:txBody>
          <a:bodyPr rtlCol="0" anchor="ctr"/>
          <a:lstStyle/>
          <a:p>
            <a:endParaRPr lang="en-IL" dirty="0"/>
          </a:p>
        </p:txBody>
      </p:sp>
      <p:sp>
        <p:nvSpPr>
          <p:cNvPr id="287" name="גרפיקה 284">
            <a:extLst>
              <a:ext uri="{FF2B5EF4-FFF2-40B4-BE49-F238E27FC236}">
                <a16:creationId xmlns:a16="http://schemas.microsoft.com/office/drawing/2014/main" id="{1728541B-1E98-4782-815C-6A427DDF6BA4}"/>
              </a:ext>
            </a:extLst>
          </p:cNvPr>
          <p:cNvSpPr/>
          <p:nvPr/>
        </p:nvSpPr>
        <p:spPr>
          <a:xfrm>
            <a:off x="7194295" y="2293888"/>
            <a:ext cx="108033" cy="108675"/>
          </a:xfrm>
          <a:custGeom>
            <a:avLst/>
            <a:gdLst>
              <a:gd name="connsiteX0" fmla="*/ 52671 w 108033"/>
              <a:gd name="connsiteY0" fmla="*/ 14 h 108675"/>
              <a:gd name="connsiteX1" fmla="*/ 108019 w 108033"/>
              <a:gd name="connsiteY1" fmla="*/ 53313 h 108675"/>
              <a:gd name="connsiteX2" fmla="*/ 54721 w 108033"/>
              <a:gd name="connsiteY2" fmla="*/ 108661 h 108675"/>
              <a:gd name="connsiteX3" fmla="*/ 56 w 108033"/>
              <a:gd name="connsiteY3" fmla="*/ 55362 h 108675"/>
              <a:gd name="connsiteX4" fmla="*/ 52671 w 108033"/>
              <a:gd name="connsiteY4" fmla="*/ 14 h 10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33" h="108675">
                <a:moveTo>
                  <a:pt x="52671" y="14"/>
                </a:moveTo>
                <a:cubicBezTo>
                  <a:pt x="82736" y="-669"/>
                  <a:pt x="107336" y="23247"/>
                  <a:pt x="108019" y="53313"/>
                </a:cubicBezTo>
                <a:cubicBezTo>
                  <a:pt x="108702" y="82695"/>
                  <a:pt x="84786" y="107977"/>
                  <a:pt x="54721" y="108661"/>
                </a:cubicBezTo>
                <a:cubicBezTo>
                  <a:pt x="24655" y="109344"/>
                  <a:pt x="56" y="85428"/>
                  <a:pt x="56" y="55362"/>
                </a:cubicBezTo>
                <a:cubicBezTo>
                  <a:pt x="-1311" y="24613"/>
                  <a:pt x="22605" y="14"/>
                  <a:pt x="52671" y="14"/>
                </a:cubicBezTo>
                <a:close/>
              </a:path>
            </a:pathLst>
          </a:custGeom>
          <a:solidFill>
            <a:schemeClr val="accent2"/>
          </a:solidFill>
          <a:ln w="27140" cap="flat">
            <a:solidFill>
              <a:schemeClr val="bg2"/>
            </a:solidFill>
            <a:prstDash val="solid"/>
            <a:miter/>
          </a:ln>
        </p:spPr>
        <p:txBody>
          <a:bodyPr rtlCol="0" anchor="ctr"/>
          <a:lstStyle/>
          <a:p>
            <a:endParaRPr lang="en-IL"/>
          </a:p>
        </p:txBody>
      </p:sp>
      <p:grpSp>
        <p:nvGrpSpPr>
          <p:cNvPr id="290" name="גרפיקה 288">
            <a:extLst>
              <a:ext uri="{FF2B5EF4-FFF2-40B4-BE49-F238E27FC236}">
                <a16:creationId xmlns:a16="http://schemas.microsoft.com/office/drawing/2014/main" id="{91A84AE2-C04F-4D7B-A2C4-1A9AF6B09F03}"/>
              </a:ext>
            </a:extLst>
          </p:cNvPr>
          <p:cNvGrpSpPr/>
          <p:nvPr/>
        </p:nvGrpSpPr>
        <p:grpSpPr>
          <a:xfrm>
            <a:off x="5726838" y="2146835"/>
            <a:ext cx="650434" cy="664359"/>
            <a:chOff x="5726838" y="2146835"/>
            <a:chExt cx="650434" cy="664359"/>
          </a:xfrm>
        </p:grpSpPr>
        <p:grpSp>
          <p:nvGrpSpPr>
            <p:cNvPr id="291" name="גרפיקה 288">
              <a:extLst>
                <a:ext uri="{FF2B5EF4-FFF2-40B4-BE49-F238E27FC236}">
                  <a16:creationId xmlns:a16="http://schemas.microsoft.com/office/drawing/2014/main" id="{678C6746-06C1-4876-B258-1D4189C245CB}"/>
                </a:ext>
              </a:extLst>
            </p:cNvPr>
            <p:cNvGrpSpPr/>
            <p:nvPr/>
          </p:nvGrpSpPr>
          <p:grpSpPr>
            <a:xfrm>
              <a:off x="5726838" y="2146835"/>
              <a:ext cx="574065" cy="452281"/>
              <a:chOff x="5726838" y="2146835"/>
              <a:chExt cx="574065" cy="452281"/>
            </a:xfrm>
          </p:grpSpPr>
          <p:sp>
            <p:nvSpPr>
              <p:cNvPr id="292" name="גרפיקה 288">
                <a:extLst>
                  <a:ext uri="{FF2B5EF4-FFF2-40B4-BE49-F238E27FC236}">
                    <a16:creationId xmlns:a16="http://schemas.microsoft.com/office/drawing/2014/main" id="{73CFCA99-75E6-4148-8649-6A8F56DCF2EF}"/>
                  </a:ext>
                </a:extLst>
              </p:cNvPr>
              <p:cNvSpPr/>
              <p:nvPr/>
            </p:nvSpPr>
            <p:spPr>
              <a:xfrm>
                <a:off x="5741510" y="2162037"/>
                <a:ext cx="545514" cy="406673"/>
              </a:xfrm>
              <a:custGeom>
                <a:avLst/>
                <a:gdLst>
                  <a:gd name="connsiteX0" fmla="*/ 12468 w 545514"/>
                  <a:gd name="connsiteY0" fmla="*/ 406673 h 406673"/>
                  <a:gd name="connsiteX1" fmla="*/ 4867 w 545514"/>
                  <a:gd name="connsiteY1" fmla="*/ 372467 h 406673"/>
                  <a:gd name="connsiteX2" fmla="*/ 64918 w 545514"/>
                  <a:gd name="connsiteY2" fmla="*/ 123902 h 406673"/>
                  <a:gd name="connsiteX3" fmla="*/ 311202 w 545514"/>
                  <a:gd name="connsiteY3" fmla="*/ 6841 h 406673"/>
                  <a:gd name="connsiteX4" fmla="*/ 314243 w 545514"/>
                  <a:gd name="connsiteY4" fmla="*/ 6841 h 406673"/>
                  <a:gd name="connsiteX5" fmla="*/ 444226 w 545514"/>
                  <a:gd name="connsiteY5" fmla="*/ 38007 h 406673"/>
                  <a:gd name="connsiteX6" fmla="*/ 457908 w 545514"/>
                  <a:gd name="connsiteY6" fmla="*/ 41808 h 406673"/>
                  <a:gd name="connsiteX7" fmla="*/ 477672 w 545514"/>
                  <a:gd name="connsiteY7" fmla="*/ 31926 h 406673"/>
                  <a:gd name="connsiteX8" fmla="*/ 502757 w 545514"/>
                  <a:gd name="connsiteY8" fmla="*/ 6841 h 406673"/>
                  <a:gd name="connsiteX9" fmla="*/ 513398 w 545514"/>
                  <a:gd name="connsiteY9" fmla="*/ 0 h 406673"/>
                  <a:gd name="connsiteX10" fmla="*/ 514919 w 545514"/>
                  <a:gd name="connsiteY10" fmla="*/ 0 h 406673"/>
                  <a:gd name="connsiteX11" fmla="*/ 521000 w 545514"/>
                  <a:gd name="connsiteY11" fmla="*/ 10642 h 406673"/>
                  <a:gd name="connsiteX12" fmla="*/ 526321 w 545514"/>
                  <a:gd name="connsiteY12" fmla="*/ 46368 h 406673"/>
                  <a:gd name="connsiteX13" fmla="*/ 545324 w 545514"/>
                  <a:gd name="connsiteY13" fmla="*/ 179392 h 406673"/>
                  <a:gd name="connsiteX14" fmla="*/ 540763 w 545514"/>
                  <a:gd name="connsiteY14" fmla="*/ 197636 h 406673"/>
                  <a:gd name="connsiteX15" fmla="*/ 524801 w 545514"/>
                  <a:gd name="connsiteY15" fmla="*/ 203717 h 406673"/>
                  <a:gd name="connsiteX16" fmla="*/ 519480 w 545514"/>
                  <a:gd name="connsiteY16" fmla="*/ 202957 h 406673"/>
                  <a:gd name="connsiteX17" fmla="*/ 397858 w 545514"/>
                  <a:gd name="connsiteY17" fmla="*/ 181673 h 406673"/>
                  <a:gd name="connsiteX18" fmla="*/ 360611 w 545514"/>
                  <a:gd name="connsiteY18" fmla="*/ 174831 h 406673"/>
                  <a:gd name="connsiteX19" fmla="*/ 353010 w 545514"/>
                  <a:gd name="connsiteY19" fmla="*/ 172551 h 406673"/>
                  <a:gd name="connsiteX20" fmla="*/ 347689 w 545514"/>
                  <a:gd name="connsiteY20" fmla="*/ 167990 h 406673"/>
                  <a:gd name="connsiteX21" fmla="*/ 349209 w 545514"/>
                  <a:gd name="connsiteY21" fmla="*/ 161909 h 406673"/>
                  <a:gd name="connsiteX22" fmla="*/ 357570 w 545514"/>
                  <a:gd name="connsiteY22" fmla="*/ 151267 h 406673"/>
                  <a:gd name="connsiteX23" fmla="*/ 381135 w 545514"/>
                  <a:gd name="connsiteY23" fmla="*/ 127703 h 406673"/>
                  <a:gd name="connsiteX24" fmla="*/ 407739 w 545514"/>
                  <a:gd name="connsiteY24" fmla="*/ 101098 h 406673"/>
                  <a:gd name="connsiteX25" fmla="*/ 385695 w 545514"/>
                  <a:gd name="connsiteY25" fmla="*/ 92737 h 406673"/>
                  <a:gd name="connsiteX26" fmla="*/ 313482 w 545514"/>
                  <a:gd name="connsiteY26" fmla="*/ 79054 h 406673"/>
                  <a:gd name="connsiteX27" fmla="*/ 308922 w 545514"/>
                  <a:gd name="connsiteY27" fmla="*/ 79054 h 406673"/>
                  <a:gd name="connsiteX28" fmla="*/ 131049 w 545514"/>
                  <a:gd name="connsiteY28" fmla="*/ 157348 h 406673"/>
                  <a:gd name="connsiteX29" fmla="*/ 71759 w 545514"/>
                  <a:gd name="connsiteY29" fmla="*/ 343582 h 406673"/>
                  <a:gd name="connsiteX30" fmla="*/ 70238 w 545514"/>
                  <a:gd name="connsiteY30" fmla="*/ 348903 h 406673"/>
                  <a:gd name="connsiteX31" fmla="*/ 13988 w 545514"/>
                  <a:gd name="connsiteY31" fmla="*/ 404393 h 406673"/>
                  <a:gd name="connsiteX32" fmla="*/ 12468 w 545514"/>
                  <a:gd name="connsiteY32"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5514" h="406673">
                    <a:moveTo>
                      <a:pt x="12468" y="406673"/>
                    </a:moveTo>
                    <a:cubicBezTo>
                      <a:pt x="9428" y="395271"/>
                      <a:pt x="6387" y="383869"/>
                      <a:pt x="4867" y="372467"/>
                    </a:cubicBezTo>
                    <a:cubicBezTo>
                      <a:pt x="-10336" y="278210"/>
                      <a:pt x="10188" y="194595"/>
                      <a:pt x="64918" y="123902"/>
                    </a:cubicBezTo>
                    <a:cubicBezTo>
                      <a:pt x="125729" y="46368"/>
                      <a:pt x="208583" y="6841"/>
                      <a:pt x="311202" y="6841"/>
                    </a:cubicBezTo>
                    <a:lnTo>
                      <a:pt x="314243" y="6841"/>
                    </a:lnTo>
                    <a:cubicBezTo>
                      <a:pt x="359091" y="7601"/>
                      <a:pt x="403179" y="17483"/>
                      <a:pt x="444226" y="38007"/>
                    </a:cubicBezTo>
                    <a:cubicBezTo>
                      <a:pt x="448787" y="40287"/>
                      <a:pt x="453348" y="41808"/>
                      <a:pt x="457908" y="41808"/>
                    </a:cubicBezTo>
                    <a:cubicBezTo>
                      <a:pt x="468550" y="41808"/>
                      <a:pt x="475392" y="34206"/>
                      <a:pt x="477672" y="31926"/>
                    </a:cubicBezTo>
                    <a:cubicBezTo>
                      <a:pt x="484513" y="24324"/>
                      <a:pt x="492875" y="15963"/>
                      <a:pt x="502757" y="6841"/>
                    </a:cubicBezTo>
                    <a:cubicBezTo>
                      <a:pt x="505797" y="3801"/>
                      <a:pt x="510358" y="0"/>
                      <a:pt x="513398" y="0"/>
                    </a:cubicBezTo>
                    <a:cubicBezTo>
                      <a:pt x="514159" y="0"/>
                      <a:pt x="514159" y="0"/>
                      <a:pt x="514919" y="0"/>
                    </a:cubicBezTo>
                    <a:cubicBezTo>
                      <a:pt x="516439" y="760"/>
                      <a:pt x="519480" y="1520"/>
                      <a:pt x="521000" y="10642"/>
                    </a:cubicBezTo>
                    <a:lnTo>
                      <a:pt x="526321" y="46368"/>
                    </a:lnTo>
                    <a:cubicBezTo>
                      <a:pt x="532402" y="89696"/>
                      <a:pt x="539243" y="134544"/>
                      <a:pt x="545324" y="179392"/>
                    </a:cubicBezTo>
                    <a:cubicBezTo>
                      <a:pt x="546084" y="186994"/>
                      <a:pt x="544564" y="193075"/>
                      <a:pt x="540763" y="197636"/>
                    </a:cubicBezTo>
                    <a:cubicBezTo>
                      <a:pt x="536963" y="201436"/>
                      <a:pt x="531642" y="203717"/>
                      <a:pt x="524801" y="203717"/>
                    </a:cubicBezTo>
                    <a:cubicBezTo>
                      <a:pt x="523280" y="203717"/>
                      <a:pt x="521000" y="203717"/>
                      <a:pt x="519480" y="202957"/>
                    </a:cubicBezTo>
                    <a:cubicBezTo>
                      <a:pt x="479192" y="196115"/>
                      <a:pt x="437385" y="189274"/>
                      <a:pt x="397858" y="181673"/>
                    </a:cubicBezTo>
                    <a:lnTo>
                      <a:pt x="360611" y="174831"/>
                    </a:lnTo>
                    <a:cubicBezTo>
                      <a:pt x="358330" y="174071"/>
                      <a:pt x="355290" y="173311"/>
                      <a:pt x="353010" y="172551"/>
                    </a:cubicBezTo>
                    <a:cubicBezTo>
                      <a:pt x="349969" y="171031"/>
                      <a:pt x="348449" y="169511"/>
                      <a:pt x="347689" y="167990"/>
                    </a:cubicBezTo>
                    <a:cubicBezTo>
                      <a:pt x="346928" y="166470"/>
                      <a:pt x="347689" y="164190"/>
                      <a:pt x="349209" y="161909"/>
                    </a:cubicBezTo>
                    <a:cubicBezTo>
                      <a:pt x="351489" y="158108"/>
                      <a:pt x="355290" y="153548"/>
                      <a:pt x="357570" y="151267"/>
                    </a:cubicBezTo>
                    <a:cubicBezTo>
                      <a:pt x="365172" y="143666"/>
                      <a:pt x="372773" y="135304"/>
                      <a:pt x="381135" y="127703"/>
                    </a:cubicBezTo>
                    <a:lnTo>
                      <a:pt x="407739" y="101098"/>
                    </a:lnTo>
                    <a:lnTo>
                      <a:pt x="385695" y="92737"/>
                    </a:lnTo>
                    <a:cubicBezTo>
                      <a:pt x="362131" y="83615"/>
                      <a:pt x="338567" y="79054"/>
                      <a:pt x="313482" y="79054"/>
                    </a:cubicBezTo>
                    <a:cubicBezTo>
                      <a:pt x="311962" y="79054"/>
                      <a:pt x="310442" y="79054"/>
                      <a:pt x="308922" y="79054"/>
                    </a:cubicBezTo>
                    <a:cubicBezTo>
                      <a:pt x="240509" y="79054"/>
                      <a:pt x="175898" y="107939"/>
                      <a:pt x="131049" y="157348"/>
                    </a:cubicBezTo>
                    <a:cubicBezTo>
                      <a:pt x="85441" y="208277"/>
                      <a:pt x="64157" y="274409"/>
                      <a:pt x="71759" y="343582"/>
                    </a:cubicBezTo>
                    <a:cubicBezTo>
                      <a:pt x="71759" y="346622"/>
                      <a:pt x="71759" y="346622"/>
                      <a:pt x="70238" y="348903"/>
                    </a:cubicBezTo>
                    <a:cubicBezTo>
                      <a:pt x="51995" y="367146"/>
                      <a:pt x="33752" y="385389"/>
                      <a:pt x="13988" y="404393"/>
                    </a:cubicBezTo>
                    <a:lnTo>
                      <a:pt x="12468" y="406673"/>
                    </a:lnTo>
                    <a:close/>
                  </a:path>
                </a:pathLst>
              </a:custGeom>
              <a:solidFill>
                <a:schemeClr val="accent2"/>
              </a:solidFill>
              <a:ln w="7531" cap="flat">
                <a:solidFill>
                  <a:schemeClr val="bg2"/>
                </a:solidFill>
                <a:prstDash val="solid"/>
                <a:miter/>
              </a:ln>
            </p:spPr>
            <p:txBody>
              <a:bodyPr rtlCol="0" anchor="ctr"/>
              <a:lstStyle/>
              <a:p>
                <a:endParaRPr lang="en-IL"/>
              </a:p>
            </p:txBody>
          </p:sp>
          <p:sp>
            <p:nvSpPr>
              <p:cNvPr id="293" name="גרפיקה 288">
                <a:extLst>
                  <a:ext uri="{FF2B5EF4-FFF2-40B4-BE49-F238E27FC236}">
                    <a16:creationId xmlns:a16="http://schemas.microsoft.com/office/drawing/2014/main" id="{A5FD535A-FCCC-49E2-91CC-C85A49DFC62C}"/>
                  </a:ext>
                </a:extLst>
              </p:cNvPr>
              <p:cNvSpPr/>
              <p:nvPr/>
            </p:nvSpPr>
            <p:spPr>
              <a:xfrm>
                <a:off x="5726838" y="2146835"/>
                <a:ext cx="574065" cy="452281"/>
              </a:xfrm>
              <a:custGeom>
                <a:avLst/>
                <a:gdLst>
                  <a:gd name="connsiteX0" fmla="*/ 325875 w 574065"/>
                  <a:gd name="connsiteY0" fmla="*/ 37247 h 452281"/>
                  <a:gd name="connsiteX1" fmla="*/ 328155 w 574065"/>
                  <a:gd name="connsiteY1" fmla="*/ 37247 h 452281"/>
                  <a:gd name="connsiteX2" fmla="*/ 452058 w 574065"/>
                  <a:gd name="connsiteY2" fmla="*/ 66892 h 452281"/>
                  <a:gd name="connsiteX3" fmla="*/ 472581 w 574065"/>
                  <a:gd name="connsiteY3" fmla="*/ 72213 h 452281"/>
                  <a:gd name="connsiteX4" fmla="*/ 503747 w 574065"/>
                  <a:gd name="connsiteY4" fmla="*/ 57770 h 452281"/>
                  <a:gd name="connsiteX5" fmla="*/ 521990 w 574065"/>
                  <a:gd name="connsiteY5" fmla="*/ 38767 h 452281"/>
                  <a:gd name="connsiteX6" fmla="*/ 525791 w 574065"/>
                  <a:gd name="connsiteY6" fmla="*/ 64612 h 452281"/>
                  <a:gd name="connsiteX7" fmla="*/ 544794 w 574065"/>
                  <a:gd name="connsiteY7" fmla="*/ 196875 h 452281"/>
                  <a:gd name="connsiteX8" fmla="*/ 544034 w 574065"/>
                  <a:gd name="connsiteY8" fmla="*/ 202957 h 452281"/>
                  <a:gd name="connsiteX9" fmla="*/ 539473 w 574065"/>
                  <a:gd name="connsiteY9" fmla="*/ 204477 h 452281"/>
                  <a:gd name="connsiteX10" fmla="*/ 536433 w 574065"/>
                  <a:gd name="connsiteY10" fmla="*/ 204477 h 452281"/>
                  <a:gd name="connsiteX11" fmla="*/ 414811 w 574065"/>
                  <a:gd name="connsiteY11" fmla="*/ 183193 h 452281"/>
                  <a:gd name="connsiteX12" fmla="*/ 383645 w 574065"/>
                  <a:gd name="connsiteY12" fmla="*/ 177872 h 452281"/>
                  <a:gd name="connsiteX13" fmla="*/ 406449 w 574065"/>
                  <a:gd name="connsiteY13" fmla="*/ 155068 h 452281"/>
                  <a:gd name="connsiteX14" fmla="*/ 417091 w 574065"/>
                  <a:gd name="connsiteY14" fmla="*/ 144426 h 452281"/>
                  <a:gd name="connsiteX15" fmla="*/ 450537 w 574065"/>
                  <a:gd name="connsiteY15" fmla="*/ 110980 h 452281"/>
                  <a:gd name="connsiteX16" fmla="*/ 406449 w 574065"/>
                  <a:gd name="connsiteY16" fmla="*/ 94257 h 452281"/>
                  <a:gd name="connsiteX17" fmla="*/ 328915 w 574065"/>
                  <a:gd name="connsiteY17" fmla="*/ 79814 h 452281"/>
                  <a:gd name="connsiteX18" fmla="*/ 323594 w 574065"/>
                  <a:gd name="connsiteY18" fmla="*/ 79814 h 452281"/>
                  <a:gd name="connsiteX19" fmla="*/ 134320 w 574065"/>
                  <a:gd name="connsiteY19" fmla="*/ 163429 h 452281"/>
                  <a:gd name="connsiteX20" fmla="*/ 71229 w 574065"/>
                  <a:gd name="connsiteY20" fmla="*/ 357264 h 452281"/>
                  <a:gd name="connsiteX21" fmla="*/ 35502 w 574065"/>
                  <a:gd name="connsiteY21" fmla="*/ 392991 h 452281"/>
                  <a:gd name="connsiteX22" fmla="*/ 34742 w 574065"/>
                  <a:gd name="connsiteY22" fmla="*/ 386910 h 452281"/>
                  <a:gd name="connsiteX23" fmla="*/ 91752 w 574065"/>
                  <a:gd name="connsiteY23" fmla="*/ 149747 h 452281"/>
                  <a:gd name="connsiteX24" fmla="*/ 325875 w 574065"/>
                  <a:gd name="connsiteY24" fmla="*/ 37247 h 452281"/>
                  <a:gd name="connsiteX25" fmla="*/ 528071 w 574065"/>
                  <a:gd name="connsiteY25" fmla="*/ 0 h 452281"/>
                  <a:gd name="connsiteX26" fmla="*/ 506787 w 574065"/>
                  <a:gd name="connsiteY26" fmla="*/ 10642 h 452281"/>
                  <a:gd name="connsiteX27" fmla="*/ 480943 w 574065"/>
                  <a:gd name="connsiteY27" fmla="*/ 36487 h 452281"/>
                  <a:gd name="connsiteX28" fmla="*/ 472581 w 574065"/>
                  <a:gd name="connsiteY28" fmla="*/ 41047 h 452281"/>
                  <a:gd name="connsiteX29" fmla="*/ 465740 w 574065"/>
                  <a:gd name="connsiteY29" fmla="*/ 38767 h 452281"/>
                  <a:gd name="connsiteX30" fmla="*/ 328915 w 574065"/>
                  <a:gd name="connsiteY30" fmla="*/ 6081 h 452281"/>
                  <a:gd name="connsiteX31" fmla="*/ 325875 w 574065"/>
                  <a:gd name="connsiteY31" fmla="*/ 6081 h 452281"/>
                  <a:gd name="connsiteX32" fmla="*/ 67428 w 574065"/>
                  <a:gd name="connsiteY32" fmla="*/ 129223 h 452281"/>
                  <a:gd name="connsiteX33" fmla="*/ 5097 w 574065"/>
                  <a:gd name="connsiteY33" fmla="*/ 390710 h 452281"/>
                  <a:gd name="connsiteX34" fmla="*/ 19539 w 574065"/>
                  <a:gd name="connsiteY34" fmla="*/ 452281 h 452281"/>
                  <a:gd name="connsiteX35" fmla="*/ 96313 w 574065"/>
                  <a:gd name="connsiteY35" fmla="*/ 375508 h 452281"/>
                  <a:gd name="connsiteX36" fmla="*/ 102394 w 574065"/>
                  <a:gd name="connsiteY36" fmla="*/ 358024 h 452281"/>
                  <a:gd name="connsiteX37" fmla="*/ 324354 w 574065"/>
                  <a:gd name="connsiteY37" fmla="*/ 109460 h 452281"/>
                  <a:gd name="connsiteX38" fmla="*/ 328915 w 574065"/>
                  <a:gd name="connsiteY38" fmla="*/ 109460 h 452281"/>
                  <a:gd name="connsiteX39" fmla="*/ 395807 w 574065"/>
                  <a:gd name="connsiteY39" fmla="*/ 122382 h 452281"/>
                  <a:gd name="connsiteX40" fmla="*/ 361601 w 574065"/>
                  <a:gd name="connsiteY40" fmla="*/ 156588 h 452281"/>
                  <a:gd name="connsiteX41" fmla="*/ 350959 w 574065"/>
                  <a:gd name="connsiteY41" fmla="*/ 170271 h 452281"/>
                  <a:gd name="connsiteX42" fmla="*/ 360841 w 574065"/>
                  <a:gd name="connsiteY42" fmla="*/ 202196 h 452281"/>
                  <a:gd name="connsiteX43" fmla="*/ 372243 w 574065"/>
                  <a:gd name="connsiteY43" fmla="*/ 205997 h 452281"/>
                  <a:gd name="connsiteX44" fmla="*/ 531112 w 574065"/>
                  <a:gd name="connsiteY44" fmla="*/ 234122 h 452281"/>
                  <a:gd name="connsiteX45" fmla="*/ 538713 w 574065"/>
                  <a:gd name="connsiteY45" fmla="*/ 234882 h 452281"/>
                  <a:gd name="connsiteX46" fmla="*/ 573679 w 574065"/>
                  <a:gd name="connsiteY46" fmla="*/ 193835 h 452281"/>
                  <a:gd name="connsiteX47" fmla="*/ 549355 w 574065"/>
                  <a:gd name="connsiteY47" fmla="*/ 25085 h 452281"/>
                  <a:gd name="connsiteX48" fmla="*/ 533392 w 574065"/>
                  <a:gd name="connsiteY48" fmla="*/ 2280 h 452281"/>
                  <a:gd name="connsiteX49" fmla="*/ 528071 w 574065"/>
                  <a:gd name="connsiteY49" fmla="*/ 0 h 452281"/>
                  <a:gd name="connsiteX50" fmla="*/ 528071 w 574065"/>
                  <a:gd name="connsiteY50"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065" h="452281">
                    <a:moveTo>
                      <a:pt x="325875" y="37247"/>
                    </a:moveTo>
                    <a:lnTo>
                      <a:pt x="328155" y="37247"/>
                    </a:lnTo>
                    <a:cubicBezTo>
                      <a:pt x="370723" y="37247"/>
                      <a:pt x="412530" y="47889"/>
                      <a:pt x="452058" y="66892"/>
                    </a:cubicBezTo>
                    <a:cubicBezTo>
                      <a:pt x="458899" y="70693"/>
                      <a:pt x="465740" y="72213"/>
                      <a:pt x="472581" y="72213"/>
                    </a:cubicBezTo>
                    <a:cubicBezTo>
                      <a:pt x="483983" y="72213"/>
                      <a:pt x="494625" y="66892"/>
                      <a:pt x="503747" y="57770"/>
                    </a:cubicBezTo>
                    <a:cubicBezTo>
                      <a:pt x="509068" y="51689"/>
                      <a:pt x="515149" y="45608"/>
                      <a:pt x="521990" y="38767"/>
                    </a:cubicBezTo>
                    <a:cubicBezTo>
                      <a:pt x="523510" y="47128"/>
                      <a:pt x="524271" y="55490"/>
                      <a:pt x="525791" y="64612"/>
                    </a:cubicBezTo>
                    <a:cubicBezTo>
                      <a:pt x="531872" y="107939"/>
                      <a:pt x="538713" y="152788"/>
                      <a:pt x="544794" y="196875"/>
                    </a:cubicBezTo>
                    <a:cubicBezTo>
                      <a:pt x="545554" y="199916"/>
                      <a:pt x="544794" y="202196"/>
                      <a:pt x="544034" y="202957"/>
                    </a:cubicBezTo>
                    <a:cubicBezTo>
                      <a:pt x="543274" y="203717"/>
                      <a:pt x="541754" y="204477"/>
                      <a:pt x="539473" y="204477"/>
                    </a:cubicBezTo>
                    <a:cubicBezTo>
                      <a:pt x="538713" y="204477"/>
                      <a:pt x="537953" y="204477"/>
                      <a:pt x="536433" y="204477"/>
                    </a:cubicBezTo>
                    <a:cubicBezTo>
                      <a:pt x="496145" y="197636"/>
                      <a:pt x="455098" y="190794"/>
                      <a:pt x="414811" y="183193"/>
                    </a:cubicBezTo>
                    <a:cubicBezTo>
                      <a:pt x="404169" y="181673"/>
                      <a:pt x="394287" y="179392"/>
                      <a:pt x="383645" y="177872"/>
                    </a:cubicBezTo>
                    <a:cubicBezTo>
                      <a:pt x="391247" y="170271"/>
                      <a:pt x="398088" y="162669"/>
                      <a:pt x="406449" y="155068"/>
                    </a:cubicBezTo>
                    <a:cubicBezTo>
                      <a:pt x="409490" y="152027"/>
                      <a:pt x="413291" y="148227"/>
                      <a:pt x="417091" y="144426"/>
                    </a:cubicBezTo>
                    <a:lnTo>
                      <a:pt x="450537" y="110980"/>
                    </a:lnTo>
                    <a:lnTo>
                      <a:pt x="406449" y="94257"/>
                    </a:lnTo>
                    <a:cubicBezTo>
                      <a:pt x="381365" y="85135"/>
                      <a:pt x="356280" y="79814"/>
                      <a:pt x="328915" y="79814"/>
                    </a:cubicBezTo>
                    <a:cubicBezTo>
                      <a:pt x="327395" y="79814"/>
                      <a:pt x="325875" y="79814"/>
                      <a:pt x="323594" y="79814"/>
                    </a:cubicBezTo>
                    <a:cubicBezTo>
                      <a:pt x="251381" y="79814"/>
                      <a:pt x="182209" y="110220"/>
                      <a:pt x="134320" y="163429"/>
                    </a:cubicBezTo>
                    <a:cubicBezTo>
                      <a:pt x="87192" y="215879"/>
                      <a:pt x="64388" y="285811"/>
                      <a:pt x="71229" y="357264"/>
                    </a:cubicBezTo>
                    <a:cubicBezTo>
                      <a:pt x="59067" y="368666"/>
                      <a:pt x="47664" y="380829"/>
                      <a:pt x="35502" y="392991"/>
                    </a:cubicBezTo>
                    <a:cubicBezTo>
                      <a:pt x="34742" y="390710"/>
                      <a:pt x="34742" y="388430"/>
                      <a:pt x="34742" y="386910"/>
                    </a:cubicBezTo>
                    <a:cubicBezTo>
                      <a:pt x="20300" y="296453"/>
                      <a:pt x="39303" y="216639"/>
                      <a:pt x="91752" y="149747"/>
                    </a:cubicBezTo>
                    <a:cubicBezTo>
                      <a:pt x="149523" y="75254"/>
                      <a:pt x="228577" y="37247"/>
                      <a:pt x="325875" y="37247"/>
                    </a:cubicBezTo>
                    <a:moveTo>
                      <a:pt x="528071" y="0"/>
                    </a:moveTo>
                    <a:cubicBezTo>
                      <a:pt x="519710" y="0"/>
                      <a:pt x="512868" y="5321"/>
                      <a:pt x="506787" y="10642"/>
                    </a:cubicBezTo>
                    <a:cubicBezTo>
                      <a:pt x="497666" y="19003"/>
                      <a:pt x="489304" y="27365"/>
                      <a:pt x="480943" y="36487"/>
                    </a:cubicBezTo>
                    <a:cubicBezTo>
                      <a:pt x="477902" y="39527"/>
                      <a:pt x="475622" y="41047"/>
                      <a:pt x="472581" y="41047"/>
                    </a:cubicBezTo>
                    <a:cubicBezTo>
                      <a:pt x="470301" y="41047"/>
                      <a:pt x="468020" y="40287"/>
                      <a:pt x="465740" y="38767"/>
                    </a:cubicBezTo>
                    <a:cubicBezTo>
                      <a:pt x="422412" y="17483"/>
                      <a:pt x="376804" y="6081"/>
                      <a:pt x="328915" y="6081"/>
                    </a:cubicBezTo>
                    <a:cubicBezTo>
                      <a:pt x="328155" y="6081"/>
                      <a:pt x="327395" y="6081"/>
                      <a:pt x="325875" y="6081"/>
                    </a:cubicBezTo>
                    <a:cubicBezTo>
                      <a:pt x="220976" y="6081"/>
                      <a:pt x="132800" y="45608"/>
                      <a:pt x="67428" y="129223"/>
                    </a:cubicBezTo>
                    <a:cubicBezTo>
                      <a:pt x="8137" y="206757"/>
                      <a:pt x="-10106" y="294933"/>
                      <a:pt x="5097" y="390710"/>
                    </a:cubicBezTo>
                    <a:cubicBezTo>
                      <a:pt x="8137" y="410474"/>
                      <a:pt x="14218" y="430237"/>
                      <a:pt x="19539" y="452281"/>
                    </a:cubicBezTo>
                    <a:cubicBezTo>
                      <a:pt x="46904" y="424916"/>
                      <a:pt x="71229" y="400592"/>
                      <a:pt x="96313" y="375508"/>
                    </a:cubicBezTo>
                    <a:cubicBezTo>
                      <a:pt x="101634" y="370187"/>
                      <a:pt x="103155" y="365626"/>
                      <a:pt x="102394" y="358024"/>
                    </a:cubicBezTo>
                    <a:cubicBezTo>
                      <a:pt x="87952" y="222720"/>
                      <a:pt x="189810" y="109460"/>
                      <a:pt x="324354" y="109460"/>
                    </a:cubicBezTo>
                    <a:cubicBezTo>
                      <a:pt x="325875" y="109460"/>
                      <a:pt x="327395" y="109460"/>
                      <a:pt x="328915" y="109460"/>
                    </a:cubicBezTo>
                    <a:cubicBezTo>
                      <a:pt x="351719" y="110220"/>
                      <a:pt x="373003" y="114021"/>
                      <a:pt x="395807" y="122382"/>
                    </a:cubicBezTo>
                    <a:cubicBezTo>
                      <a:pt x="383645" y="134544"/>
                      <a:pt x="373003" y="145186"/>
                      <a:pt x="361601" y="156588"/>
                    </a:cubicBezTo>
                    <a:cubicBezTo>
                      <a:pt x="357800" y="160389"/>
                      <a:pt x="354000" y="164950"/>
                      <a:pt x="350959" y="170271"/>
                    </a:cubicBezTo>
                    <a:cubicBezTo>
                      <a:pt x="343358" y="183193"/>
                      <a:pt x="347159" y="196115"/>
                      <a:pt x="360841" y="202196"/>
                    </a:cubicBezTo>
                    <a:cubicBezTo>
                      <a:pt x="364642" y="203717"/>
                      <a:pt x="368442" y="205237"/>
                      <a:pt x="372243" y="205997"/>
                    </a:cubicBezTo>
                    <a:cubicBezTo>
                      <a:pt x="425453" y="215119"/>
                      <a:pt x="477902" y="225000"/>
                      <a:pt x="531112" y="234122"/>
                    </a:cubicBezTo>
                    <a:cubicBezTo>
                      <a:pt x="533392" y="234882"/>
                      <a:pt x="536433" y="234882"/>
                      <a:pt x="538713" y="234882"/>
                    </a:cubicBezTo>
                    <a:cubicBezTo>
                      <a:pt x="561517" y="234882"/>
                      <a:pt x="576720" y="217399"/>
                      <a:pt x="573679" y="193835"/>
                    </a:cubicBezTo>
                    <a:cubicBezTo>
                      <a:pt x="566838" y="137585"/>
                      <a:pt x="557717" y="81335"/>
                      <a:pt x="549355" y="25085"/>
                    </a:cubicBezTo>
                    <a:cubicBezTo>
                      <a:pt x="547835" y="15203"/>
                      <a:pt x="544034" y="5321"/>
                      <a:pt x="533392" y="2280"/>
                    </a:cubicBezTo>
                    <a:cubicBezTo>
                      <a:pt x="532632" y="0"/>
                      <a:pt x="530352" y="0"/>
                      <a:pt x="528071" y="0"/>
                    </a:cubicBezTo>
                    <a:lnTo>
                      <a:pt x="528071" y="0"/>
                    </a:lnTo>
                    <a:close/>
                  </a:path>
                </a:pathLst>
              </a:custGeom>
              <a:solidFill>
                <a:schemeClr val="bg2"/>
              </a:solidFill>
              <a:ln w="7531" cap="flat">
                <a:noFill/>
                <a:prstDash val="solid"/>
                <a:miter/>
              </a:ln>
            </p:spPr>
            <p:txBody>
              <a:bodyPr rtlCol="0" anchor="ctr"/>
              <a:lstStyle/>
              <a:p>
                <a:endParaRPr lang="en-IL"/>
              </a:p>
            </p:txBody>
          </p:sp>
        </p:grpSp>
        <p:grpSp>
          <p:nvGrpSpPr>
            <p:cNvPr id="294" name="גרפיקה 288">
              <a:extLst>
                <a:ext uri="{FF2B5EF4-FFF2-40B4-BE49-F238E27FC236}">
                  <a16:creationId xmlns:a16="http://schemas.microsoft.com/office/drawing/2014/main" id="{E22D6601-5773-43A3-8499-3442FCB4DD6E}"/>
                </a:ext>
              </a:extLst>
            </p:cNvPr>
            <p:cNvGrpSpPr/>
            <p:nvPr/>
          </p:nvGrpSpPr>
          <p:grpSpPr>
            <a:xfrm>
              <a:off x="5801480" y="2358913"/>
              <a:ext cx="575792" cy="452281"/>
              <a:chOff x="5801480" y="2358913"/>
              <a:chExt cx="575792" cy="452281"/>
            </a:xfrm>
          </p:grpSpPr>
          <p:sp>
            <p:nvSpPr>
              <p:cNvPr id="295" name="גרפיקה 288">
                <a:extLst>
                  <a:ext uri="{FF2B5EF4-FFF2-40B4-BE49-F238E27FC236}">
                    <a16:creationId xmlns:a16="http://schemas.microsoft.com/office/drawing/2014/main" id="{6858F4B9-DB29-4816-884E-DA814AFD3A15}"/>
                  </a:ext>
                </a:extLst>
              </p:cNvPr>
              <p:cNvSpPr/>
              <p:nvPr/>
            </p:nvSpPr>
            <p:spPr>
              <a:xfrm>
                <a:off x="5815360" y="2388558"/>
                <a:ext cx="544926" cy="406673"/>
              </a:xfrm>
              <a:custGeom>
                <a:avLst/>
                <a:gdLst>
                  <a:gd name="connsiteX0" fmla="*/ 30596 w 544926"/>
                  <a:gd name="connsiteY0" fmla="*/ 406673 h 406673"/>
                  <a:gd name="connsiteX1" fmla="*/ 24514 w 544926"/>
                  <a:gd name="connsiteY1" fmla="*/ 396031 h 406673"/>
                  <a:gd name="connsiteX2" fmla="*/ 190 w 544926"/>
                  <a:gd name="connsiteY2" fmla="*/ 226521 h 406673"/>
                  <a:gd name="connsiteX3" fmla="*/ 4751 w 544926"/>
                  <a:gd name="connsiteY3" fmla="*/ 209038 h 406673"/>
                  <a:gd name="connsiteX4" fmla="*/ 19954 w 544926"/>
                  <a:gd name="connsiteY4" fmla="*/ 202957 h 406673"/>
                  <a:gd name="connsiteX5" fmla="*/ 24514 w 544926"/>
                  <a:gd name="connsiteY5" fmla="*/ 203717 h 406673"/>
                  <a:gd name="connsiteX6" fmla="*/ 187184 w 544926"/>
                  <a:gd name="connsiteY6" fmla="*/ 232602 h 406673"/>
                  <a:gd name="connsiteX7" fmla="*/ 197826 w 544926"/>
                  <a:gd name="connsiteY7" fmla="*/ 238683 h 406673"/>
                  <a:gd name="connsiteX8" fmla="*/ 191745 w 544926"/>
                  <a:gd name="connsiteY8" fmla="*/ 251605 h 406673"/>
                  <a:gd name="connsiteX9" fmla="*/ 166660 w 544926"/>
                  <a:gd name="connsiteY9" fmla="*/ 277450 h 406673"/>
                  <a:gd name="connsiteX10" fmla="*/ 153738 w 544926"/>
                  <a:gd name="connsiteY10" fmla="*/ 290372 h 406673"/>
                  <a:gd name="connsiteX11" fmla="*/ 136255 w 544926"/>
                  <a:gd name="connsiteY11" fmla="*/ 307855 h 406673"/>
                  <a:gd name="connsiteX12" fmla="*/ 159059 w 544926"/>
                  <a:gd name="connsiteY12" fmla="*/ 315457 h 406673"/>
                  <a:gd name="connsiteX13" fmla="*/ 238113 w 544926"/>
                  <a:gd name="connsiteY13" fmla="*/ 328379 h 406673"/>
                  <a:gd name="connsiteX14" fmla="*/ 238113 w 544926"/>
                  <a:gd name="connsiteY14" fmla="*/ 328379 h 406673"/>
                  <a:gd name="connsiteX15" fmla="*/ 269279 w 544926"/>
                  <a:gd name="connsiteY15" fmla="*/ 326099 h 406673"/>
                  <a:gd name="connsiteX16" fmla="*/ 472995 w 544926"/>
                  <a:gd name="connsiteY16" fmla="*/ 63091 h 406673"/>
                  <a:gd name="connsiteX17" fmla="*/ 475276 w 544926"/>
                  <a:gd name="connsiteY17" fmla="*/ 57010 h 406673"/>
                  <a:gd name="connsiteX18" fmla="*/ 530006 w 544926"/>
                  <a:gd name="connsiteY18" fmla="*/ 2280 h 406673"/>
                  <a:gd name="connsiteX19" fmla="*/ 532286 w 544926"/>
                  <a:gd name="connsiteY19" fmla="*/ 0 h 406673"/>
                  <a:gd name="connsiteX20" fmla="*/ 539887 w 544926"/>
                  <a:gd name="connsiteY20" fmla="*/ 33446 h 406673"/>
                  <a:gd name="connsiteX21" fmla="*/ 491239 w 544926"/>
                  <a:gd name="connsiteY21" fmla="*/ 266048 h 406673"/>
                  <a:gd name="connsiteX22" fmla="*/ 239633 w 544926"/>
                  <a:gd name="connsiteY22" fmla="*/ 399072 h 406673"/>
                  <a:gd name="connsiteX23" fmla="*/ 187944 w 544926"/>
                  <a:gd name="connsiteY23" fmla="*/ 396031 h 406673"/>
                  <a:gd name="connsiteX24" fmla="*/ 99768 w 544926"/>
                  <a:gd name="connsiteY24" fmla="*/ 368666 h 406673"/>
                  <a:gd name="connsiteX25" fmla="*/ 86846 w 544926"/>
                  <a:gd name="connsiteY25" fmla="*/ 364866 h 406673"/>
                  <a:gd name="connsiteX26" fmla="*/ 67842 w 544926"/>
                  <a:gd name="connsiteY26" fmla="*/ 373987 h 406673"/>
                  <a:gd name="connsiteX27" fmla="*/ 41237 w 544926"/>
                  <a:gd name="connsiteY27" fmla="*/ 400592 h 406673"/>
                  <a:gd name="connsiteX28" fmla="*/ 30596 w 544926"/>
                  <a:gd name="connsiteY28"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4926" h="406673">
                    <a:moveTo>
                      <a:pt x="30596" y="406673"/>
                    </a:moveTo>
                    <a:cubicBezTo>
                      <a:pt x="27555" y="406673"/>
                      <a:pt x="25275" y="401352"/>
                      <a:pt x="24514" y="396031"/>
                    </a:cubicBezTo>
                    <a:cubicBezTo>
                      <a:pt x="15393" y="337501"/>
                      <a:pt x="7031" y="280490"/>
                      <a:pt x="190" y="226521"/>
                    </a:cubicBezTo>
                    <a:cubicBezTo>
                      <a:pt x="-570" y="219680"/>
                      <a:pt x="950" y="213598"/>
                      <a:pt x="4751" y="209038"/>
                    </a:cubicBezTo>
                    <a:cubicBezTo>
                      <a:pt x="8552" y="205237"/>
                      <a:pt x="13112" y="202957"/>
                      <a:pt x="19954" y="202957"/>
                    </a:cubicBezTo>
                    <a:cubicBezTo>
                      <a:pt x="21474" y="202957"/>
                      <a:pt x="22994" y="202957"/>
                      <a:pt x="24514" y="203717"/>
                    </a:cubicBezTo>
                    <a:cubicBezTo>
                      <a:pt x="78484" y="212078"/>
                      <a:pt x="133214" y="221960"/>
                      <a:pt x="187184" y="232602"/>
                    </a:cubicBezTo>
                    <a:cubicBezTo>
                      <a:pt x="194025" y="234122"/>
                      <a:pt x="197066" y="236403"/>
                      <a:pt x="197826" y="238683"/>
                    </a:cubicBezTo>
                    <a:cubicBezTo>
                      <a:pt x="198586" y="240963"/>
                      <a:pt x="197066" y="245524"/>
                      <a:pt x="191745" y="251605"/>
                    </a:cubicBezTo>
                    <a:cubicBezTo>
                      <a:pt x="183383" y="259967"/>
                      <a:pt x="175022" y="268328"/>
                      <a:pt x="166660" y="277450"/>
                    </a:cubicBezTo>
                    <a:cubicBezTo>
                      <a:pt x="162099" y="281251"/>
                      <a:pt x="158299" y="285811"/>
                      <a:pt x="153738" y="290372"/>
                    </a:cubicBezTo>
                    <a:lnTo>
                      <a:pt x="136255" y="307855"/>
                    </a:lnTo>
                    <a:lnTo>
                      <a:pt x="159059" y="315457"/>
                    </a:lnTo>
                    <a:cubicBezTo>
                      <a:pt x="186424" y="323818"/>
                      <a:pt x="211508" y="328379"/>
                      <a:pt x="238113" y="328379"/>
                    </a:cubicBezTo>
                    <a:lnTo>
                      <a:pt x="238113" y="328379"/>
                    </a:lnTo>
                    <a:cubicBezTo>
                      <a:pt x="248755" y="328379"/>
                      <a:pt x="258637" y="327619"/>
                      <a:pt x="269279" y="326099"/>
                    </a:cubicBezTo>
                    <a:cubicBezTo>
                      <a:pt x="397742" y="307855"/>
                      <a:pt x="487438" y="192315"/>
                      <a:pt x="472995" y="63091"/>
                    </a:cubicBezTo>
                    <a:cubicBezTo>
                      <a:pt x="472995" y="60051"/>
                      <a:pt x="472995" y="59291"/>
                      <a:pt x="475276" y="57010"/>
                    </a:cubicBezTo>
                    <a:cubicBezTo>
                      <a:pt x="493519" y="39527"/>
                      <a:pt x="511762" y="21284"/>
                      <a:pt x="530006" y="2280"/>
                    </a:cubicBezTo>
                    <a:lnTo>
                      <a:pt x="532286" y="0"/>
                    </a:lnTo>
                    <a:cubicBezTo>
                      <a:pt x="535327" y="11402"/>
                      <a:pt x="538367" y="22804"/>
                      <a:pt x="539887" y="33446"/>
                    </a:cubicBezTo>
                    <a:cubicBezTo>
                      <a:pt x="554330" y="121622"/>
                      <a:pt x="537607" y="199916"/>
                      <a:pt x="491239" y="266048"/>
                    </a:cubicBezTo>
                    <a:cubicBezTo>
                      <a:pt x="429668" y="354224"/>
                      <a:pt x="344532" y="399072"/>
                      <a:pt x="239633" y="399072"/>
                    </a:cubicBezTo>
                    <a:cubicBezTo>
                      <a:pt x="222910" y="399072"/>
                      <a:pt x="205427" y="398312"/>
                      <a:pt x="187944" y="396031"/>
                    </a:cubicBezTo>
                    <a:cubicBezTo>
                      <a:pt x="159059" y="392231"/>
                      <a:pt x="129413" y="383109"/>
                      <a:pt x="99768" y="368666"/>
                    </a:cubicBezTo>
                    <a:cubicBezTo>
                      <a:pt x="95207" y="366386"/>
                      <a:pt x="90646" y="364866"/>
                      <a:pt x="86846" y="364866"/>
                    </a:cubicBezTo>
                    <a:cubicBezTo>
                      <a:pt x="80004" y="364866"/>
                      <a:pt x="73923" y="367906"/>
                      <a:pt x="67842" y="373987"/>
                    </a:cubicBezTo>
                    <a:cubicBezTo>
                      <a:pt x="60241" y="382349"/>
                      <a:pt x="51119" y="391470"/>
                      <a:pt x="41237" y="400592"/>
                    </a:cubicBezTo>
                    <a:cubicBezTo>
                      <a:pt x="37437" y="405153"/>
                      <a:pt x="32876" y="406673"/>
                      <a:pt x="30596" y="406673"/>
                    </a:cubicBezTo>
                    <a:close/>
                  </a:path>
                </a:pathLst>
              </a:custGeom>
              <a:solidFill>
                <a:schemeClr val="accent1"/>
              </a:solidFill>
              <a:ln w="7531" cap="flat">
                <a:solidFill>
                  <a:schemeClr val="bg2"/>
                </a:solidFill>
                <a:prstDash val="solid"/>
                <a:miter/>
              </a:ln>
            </p:spPr>
            <p:txBody>
              <a:bodyPr rtlCol="0" anchor="ctr"/>
              <a:lstStyle/>
              <a:p>
                <a:endParaRPr lang="en-IL"/>
              </a:p>
            </p:txBody>
          </p:sp>
          <p:sp>
            <p:nvSpPr>
              <p:cNvPr id="296" name="גרפיקה 288">
                <a:extLst>
                  <a:ext uri="{FF2B5EF4-FFF2-40B4-BE49-F238E27FC236}">
                    <a16:creationId xmlns:a16="http://schemas.microsoft.com/office/drawing/2014/main" id="{0B1F92E0-DFD1-439F-AC90-8C4E939D2932}"/>
                  </a:ext>
                </a:extLst>
              </p:cNvPr>
              <p:cNvSpPr/>
              <p:nvPr/>
            </p:nvSpPr>
            <p:spPr>
              <a:xfrm>
                <a:off x="5801480" y="2358913"/>
                <a:ext cx="575792" cy="452281"/>
              </a:xfrm>
              <a:custGeom>
                <a:avLst/>
                <a:gdLst>
                  <a:gd name="connsiteX0" fmla="*/ 538564 w 575792"/>
                  <a:gd name="connsiteY0" fmla="*/ 60051 h 452281"/>
                  <a:gd name="connsiteX1" fmla="*/ 539324 w 575792"/>
                  <a:gd name="connsiteY1" fmla="*/ 66132 h 452281"/>
                  <a:gd name="connsiteX2" fmla="*/ 492956 w 575792"/>
                  <a:gd name="connsiteY2" fmla="*/ 287332 h 452281"/>
                  <a:gd name="connsiteX3" fmla="*/ 254273 w 575792"/>
                  <a:gd name="connsiteY3" fmla="*/ 413514 h 452281"/>
                  <a:gd name="connsiteX4" fmla="*/ 204864 w 575792"/>
                  <a:gd name="connsiteY4" fmla="*/ 410474 h 452281"/>
                  <a:gd name="connsiteX5" fmla="*/ 121249 w 575792"/>
                  <a:gd name="connsiteY5" fmla="*/ 384629 h 452281"/>
                  <a:gd name="connsiteX6" fmla="*/ 101485 w 575792"/>
                  <a:gd name="connsiteY6" fmla="*/ 379308 h 452281"/>
                  <a:gd name="connsiteX7" fmla="*/ 71840 w 575792"/>
                  <a:gd name="connsiteY7" fmla="*/ 392991 h 452281"/>
                  <a:gd name="connsiteX8" fmla="*/ 52076 w 575792"/>
                  <a:gd name="connsiteY8" fmla="*/ 412754 h 452281"/>
                  <a:gd name="connsiteX9" fmla="*/ 29272 w 575792"/>
                  <a:gd name="connsiteY9" fmla="*/ 253886 h 452281"/>
                  <a:gd name="connsiteX10" fmla="*/ 30032 w 575792"/>
                  <a:gd name="connsiteY10" fmla="*/ 248565 h 452281"/>
                  <a:gd name="connsiteX11" fmla="*/ 33833 w 575792"/>
                  <a:gd name="connsiteY11" fmla="*/ 247805 h 452281"/>
                  <a:gd name="connsiteX12" fmla="*/ 36113 w 575792"/>
                  <a:gd name="connsiteY12" fmla="*/ 247805 h 452281"/>
                  <a:gd name="connsiteX13" fmla="*/ 189661 w 575792"/>
                  <a:gd name="connsiteY13" fmla="*/ 275170 h 452281"/>
                  <a:gd name="connsiteX14" fmla="*/ 169137 w 575792"/>
                  <a:gd name="connsiteY14" fmla="*/ 295693 h 452281"/>
                  <a:gd name="connsiteX15" fmla="*/ 156215 w 575792"/>
                  <a:gd name="connsiteY15" fmla="*/ 308616 h 452281"/>
                  <a:gd name="connsiteX16" fmla="*/ 122769 w 575792"/>
                  <a:gd name="connsiteY16" fmla="*/ 342822 h 452281"/>
                  <a:gd name="connsiteX17" fmla="*/ 168377 w 575792"/>
                  <a:gd name="connsiteY17" fmla="*/ 358785 h 452281"/>
                  <a:gd name="connsiteX18" fmla="*/ 251992 w 575792"/>
                  <a:gd name="connsiteY18" fmla="*/ 373227 h 452281"/>
                  <a:gd name="connsiteX19" fmla="*/ 285438 w 575792"/>
                  <a:gd name="connsiteY19" fmla="*/ 370947 h 452281"/>
                  <a:gd name="connsiteX20" fmla="*/ 502838 w 575792"/>
                  <a:gd name="connsiteY20" fmla="*/ 95017 h 452281"/>
                  <a:gd name="connsiteX21" fmla="*/ 538564 w 575792"/>
                  <a:gd name="connsiteY21" fmla="*/ 60051 h 452281"/>
                  <a:gd name="connsiteX22" fmla="*/ 201063 w 575792"/>
                  <a:gd name="connsiteY22" fmla="*/ 277450 h 452281"/>
                  <a:gd name="connsiteX23" fmla="*/ 201063 w 575792"/>
                  <a:gd name="connsiteY23" fmla="*/ 277450 h 452281"/>
                  <a:gd name="connsiteX24" fmla="*/ 201063 w 575792"/>
                  <a:gd name="connsiteY24" fmla="*/ 277450 h 452281"/>
                  <a:gd name="connsiteX25" fmla="*/ 555287 w 575792"/>
                  <a:gd name="connsiteY25" fmla="*/ 0 h 452281"/>
                  <a:gd name="connsiteX26" fmla="*/ 479273 w 575792"/>
                  <a:gd name="connsiteY26" fmla="*/ 76014 h 452281"/>
                  <a:gd name="connsiteX27" fmla="*/ 472432 w 575792"/>
                  <a:gd name="connsiteY27" fmla="*/ 94257 h 452281"/>
                  <a:gd name="connsiteX28" fmla="*/ 281638 w 575792"/>
                  <a:gd name="connsiteY28" fmla="*/ 340541 h 452281"/>
                  <a:gd name="connsiteX29" fmla="*/ 251992 w 575792"/>
                  <a:gd name="connsiteY29" fmla="*/ 342822 h 452281"/>
                  <a:gd name="connsiteX30" fmla="*/ 178259 w 575792"/>
                  <a:gd name="connsiteY30" fmla="*/ 329899 h 452281"/>
                  <a:gd name="connsiteX31" fmla="*/ 217026 w 575792"/>
                  <a:gd name="connsiteY31" fmla="*/ 291132 h 452281"/>
                  <a:gd name="connsiteX32" fmla="*/ 204104 w 575792"/>
                  <a:gd name="connsiteY32" fmla="*/ 247044 h 452281"/>
                  <a:gd name="connsiteX33" fmla="*/ 41434 w 575792"/>
                  <a:gd name="connsiteY33" fmla="*/ 218159 h 452281"/>
                  <a:gd name="connsiteX34" fmla="*/ 34593 w 575792"/>
                  <a:gd name="connsiteY34" fmla="*/ 217399 h 452281"/>
                  <a:gd name="connsiteX35" fmla="*/ 387 w 575792"/>
                  <a:gd name="connsiteY35" fmla="*/ 258447 h 452281"/>
                  <a:gd name="connsiteX36" fmla="*/ 24711 w 575792"/>
                  <a:gd name="connsiteY36" fmla="*/ 428717 h 452281"/>
                  <a:gd name="connsiteX37" fmla="*/ 45995 w 575792"/>
                  <a:gd name="connsiteY37" fmla="*/ 452281 h 452281"/>
                  <a:gd name="connsiteX38" fmla="*/ 68039 w 575792"/>
                  <a:gd name="connsiteY38" fmla="*/ 441639 h 452281"/>
                  <a:gd name="connsiteX39" fmla="*/ 95404 w 575792"/>
                  <a:gd name="connsiteY39" fmla="*/ 414275 h 452281"/>
                  <a:gd name="connsiteX40" fmla="*/ 103005 w 575792"/>
                  <a:gd name="connsiteY40" fmla="*/ 410474 h 452281"/>
                  <a:gd name="connsiteX41" fmla="*/ 109087 w 575792"/>
                  <a:gd name="connsiteY41" fmla="*/ 411994 h 452281"/>
                  <a:gd name="connsiteX42" fmla="*/ 202583 w 575792"/>
                  <a:gd name="connsiteY42" fmla="*/ 440879 h 452281"/>
                  <a:gd name="connsiteX43" fmla="*/ 255793 w 575792"/>
                  <a:gd name="connsiteY43" fmla="*/ 443920 h 452281"/>
                  <a:gd name="connsiteX44" fmla="*/ 519561 w 575792"/>
                  <a:gd name="connsiteY44" fmla="*/ 304815 h 452281"/>
                  <a:gd name="connsiteX45" fmla="*/ 570490 w 575792"/>
                  <a:gd name="connsiteY45" fmla="*/ 60811 h 452281"/>
                  <a:gd name="connsiteX46" fmla="*/ 555287 w 575792"/>
                  <a:gd name="connsiteY46" fmla="*/ 0 h 452281"/>
                  <a:gd name="connsiteX47" fmla="*/ 555287 w 575792"/>
                  <a:gd name="connsiteY47"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5792" h="452281">
                    <a:moveTo>
                      <a:pt x="538564" y="60051"/>
                    </a:moveTo>
                    <a:cubicBezTo>
                      <a:pt x="539324" y="62331"/>
                      <a:pt x="539324" y="63851"/>
                      <a:pt x="539324" y="66132"/>
                    </a:cubicBezTo>
                    <a:cubicBezTo>
                      <a:pt x="553007" y="149747"/>
                      <a:pt x="537804" y="224240"/>
                      <a:pt x="492956" y="287332"/>
                    </a:cubicBezTo>
                    <a:cubicBezTo>
                      <a:pt x="432905" y="372467"/>
                      <a:pt x="355371" y="413514"/>
                      <a:pt x="254273" y="413514"/>
                    </a:cubicBezTo>
                    <a:cubicBezTo>
                      <a:pt x="238310" y="413514"/>
                      <a:pt x="221587" y="412754"/>
                      <a:pt x="204864" y="410474"/>
                    </a:cubicBezTo>
                    <a:cubicBezTo>
                      <a:pt x="177499" y="406673"/>
                      <a:pt x="149374" y="398312"/>
                      <a:pt x="121249" y="384629"/>
                    </a:cubicBezTo>
                    <a:cubicBezTo>
                      <a:pt x="114408" y="380829"/>
                      <a:pt x="107566" y="379308"/>
                      <a:pt x="101485" y="379308"/>
                    </a:cubicBezTo>
                    <a:cubicBezTo>
                      <a:pt x="93884" y="379308"/>
                      <a:pt x="82482" y="381589"/>
                      <a:pt x="71840" y="392991"/>
                    </a:cubicBezTo>
                    <a:cubicBezTo>
                      <a:pt x="65759" y="399832"/>
                      <a:pt x="59678" y="405913"/>
                      <a:pt x="52076" y="412754"/>
                    </a:cubicBezTo>
                    <a:cubicBezTo>
                      <a:pt x="43715" y="358024"/>
                      <a:pt x="36113" y="304815"/>
                      <a:pt x="29272" y="253886"/>
                    </a:cubicBezTo>
                    <a:cubicBezTo>
                      <a:pt x="29272" y="250845"/>
                      <a:pt x="29272" y="249325"/>
                      <a:pt x="30032" y="248565"/>
                    </a:cubicBezTo>
                    <a:cubicBezTo>
                      <a:pt x="30792" y="247805"/>
                      <a:pt x="31553" y="247805"/>
                      <a:pt x="33833" y="247805"/>
                    </a:cubicBezTo>
                    <a:cubicBezTo>
                      <a:pt x="34593" y="247805"/>
                      <a:pt x="35353" y="247805"/>
                      <a:pt x="36113" y="247805"/>
                    </a:cubicBezTo>
                    <a:cubicBezTo>
                      <a:pt x="87043" y="256166"/>
                      <a:pt x="138732" y="265288"/>
                      <a:pt x="189661" y="275170"/>
                    </a:cubicBezTo>
                    <a:cubicBezTo>
                      <a:pt x="183580" y="282011"/>
                      <a:pt x="176739" y="288092"/>
                      <a:pt x="169137" y="295693"/>
                    </a:cubicBezTo>
                    <a:cubicBezTo>
                      <a:pt x="164577" y="299494"/>
                      <a:pt x="160776" y="304055"/>
                      <a:pt x="156215" y="308616"/>
                    </a:cubicBezTo>
                    <a:lnTo>
                      <a:pt x="122769" y="342822"/>
                    </a:lnTo>
                    <a:lnTo>
                      <a:pt x="168377" y="358785"/>
                    </a:lnTo>
                    <a:cubicBezTo>
                      <a:pt x="196502" y="368666"/>
                      <a:pt x="223867" y="373227"/>
                      <a:pt x="251992" y="373227"/>
                    </a:cubicBezTo>
                    <a:cubicBezTo>
                      <a:pt x="263394" y="373227"/>
                      <a:pt x="274036" y="372467"/>
                      <a:pt x="285438" y="370947"/>
                    </a:cubicBezTo>
                    <a:cubicBezTo>
                      <a:pt x="420743" y="351943"/>
                      <a:pt x="515000" y="231082"/>
                      <a:pt x="502838" y="95017"/>
                    </a:cubicBezTo>
                    <a:cubicBezTo>
                      <a:pt x="514240" y="83615"/>
                      <a:pt x="526402" y="71453"/>
                      <a:pt x="538564" y="60051"/>
                    </a:cubicBezTo>
                    <a:moveTo>
                      <a:pt x="201063" y="277450"/>
                    </a:moveTo>
                    <a:lnTo>
                      <a:pt x="201063" y="277450"/>
                    </a:lnTo>
                    <a:lnTo>
                      <a:pt x="201063" y="277450"/>
                    </a:lnTo>
                    <a:moveTo>
                      <a:pt x="555287" y="0"/>
                    </a:moveTo>
                    <a:cubicBezTo>
                      <a:pt x="528682" y="26605"/>
                      <a:pt x="504358" y="51689"/>
                      <a:pt x="479273" y="76014"/>
                    </a:cubicBezTo>
                    <a:cubicBezTo>
                      <a:pt x="473952" y="81335"/>
                      <a:pt x="471672" y="86656"/>
                      <a:pt x="472432" y="94257"/>
                    </a:cubicBezTo>
                    <a:cubicBezTo>
                      <a:pt x="485354" y="215879"/>
                      <a:pt x="402500" y="323058"/>
                      <a:pt x="281638" y="340541"/>
                    </a:cubicBezTo>
                    <a:cubicBezTo>
                      <a:pt x="270996" y="342062"/>
                      <a:pt x="261114" y="342822"/>
                      <a:pt x="251992" y="342822"/>
                    </a:cubicBezTo>
                    <a:cubicBezTo>
                      <a:pt x="227668" y="342822"/>
                      <a:pt x="203344" y="338261"/>
                      <a:pt x="178259" y="329899"/>
                    </a:cubicBezTo>
                    <a:cubicBezTo>
                      <a:pt x="191942" y="316217"/>
                      <a:pt x="204864" y="304055"/>
                      <a:pt x="217026" y="291132"/>
                    </a:cubicBezTo>
                    <a:cubicBezTo>
                      <a:pt x="234509" y="272129"/>
                      <a:pt x="229188" y="252365"/>
                      <a:pt x="204104" y="247044"/>
                    </a:cubicBezTo>
                    <a:cubicBezTo>
                      <a:pt x="150134" y="236403"/>
                      <a:pt x="95404" y="226521"/>
                      <a:pt x="41434" y="218159"/>
                    </a:cubicBezTo>
                    <a:cubicBezTo>
                      <a:pt x="39154" y="217399"/>
                      <a:pt x="36874" y="217399"/>
                      <a:pt x="34593" y="217399"/>
                    </a:cubicBezTo>
                    <a:cubicBezTo>
                      <a:pt x="12549" y="217399"/>
                      <a:pt x="-2654" y="234882"/>
                      <a:pt x="387" y="258447"/>
                    </a:cubicBezTo>
                    <a:cubicBezTo>
                      <a:pt x="7228" y="315457"/>
                      <a:pt x="15590" y="371707"/>
                      <a:pt x="24711" y="428717"/>
                    </a:cubicBezTo>
                    <a:cubicBezTo>
                      <a:pt x="26992" y="443920"/>
                      <a:pt x="35353" y="452281"/>
                      <a:pt x="45995" y="452281"/>
                    </a:cubicBezTo>
                    <a:cubicBezTo>
                      <a:pt x="52836" y="452281"/>
                      <a:pt x="60438" y="448481"/>
                      <a:pt x="68039" y="441639"/>
                    </a:cubicBezTo>
                    <a:cubicBezTo>
                      <a:pt x="77161" y="432518"/>
                      <a:pt x="87043" y="423396"/>
                      <a:pt x="95404" y="414275"/>
                    </a:cubicBezTo>
                    <a:cubicBezTo>
                      <a:pt x="97685" y="411234"/>
                      <a:pt x="100725" y="410474"/>
                      <a:pt x="103005" y="410474"/>
                    </a:cubicBezTo>
                    <a:cubicBezTo>
                      <a:pt x="105286" y="410474"/>
                      <a:pt x="106806" y="411234"/>
                      <a:pt x="109087" y="411994"/>
                    </a:cubicBezTo>
                    <a:cubicBezTo>
                      <a:pt x="138732" y="426437"/>
                      <a:pt x="169898" y="437079"/>
                      <a:pt x="202583" y="440879"/>
                    </a:cubicBezTo>
                    <a:cubicBezTo>
                      <a:pt x="220827" y="443160"/>
                      <a:pt x="238310" y="443920"/>
                      <a:pt x="255793" y="443920"/>
                    </a:cubicBezTo>
                    <a:cubicBezTo>
                      <a:pt x="363733" y="443920"/>
                      <a:pt x="453429" y="399072"/>
                      <a:pt x="519561" y="304815"/>
                    </a:cubicBezTo>
                    <a:cubicBezTo>
                      <a:pt x="570490" y="231842"/>
                      <a:pt x="584933" y="148987"/>
                      <a:pt x="570490" y="60811"/>
                    </a:cubicBezTo>
                    <a:cubicBezTo>
                      <a:pt x="566689" y="41047"/>
                      <a:pt x="560608" y="22044"/>
                      <a:pt x="555287" y="0"/>
                    </a:cubicBezTo>
                    <a:lnTo>
                      <a:pt x="555287" y="0"/>
                    </a:lnTo>
                    <a:close/>
                  </a:path>
                </a:pathLst>
              </a:custGeom>
              <a:solidFill>
                <a:schemeClr val="bg2"/>
              </a:solidFill>
              <a:ln w="7531" cap="flat">
                <a:noFill/>
                <a:prstDash val="solid"/>
                <a:miter/>
              </a:ln>
            </p:spPr>
            <p:txBody>
              <a:bodyPr rtlCol="0" anchor="ctr"/>
              <a:lstStyle/>
              <a:p>
                <a:endParaRPr lang="en-IL"/>
              </a:p>
            </p:txBody>
          </p:sp>
        </p:grpSp>
      </p:grpSp>
      <p:grpSp>
        <p:nvGrpSpPr>
          <p:cNvPr id="309" name="קבוצה 308">
            <a:extLst>
              <a:ext uri="{FF2B5EF4-FFF2-40B4-BE49-F238E27FC236}">
                <a16:creationId xmlns:a16="http://schemas.microsoft.com/office/drawing/2014/main" id="{781A4C1E-AAB3-4BE3-A3E8-B3D39F1AE79F}"/>
              </a:ext>
            </a:extLst>
          </p:cNvPr>
          <p:cNvGrpSpPr/>
          <p:nvPr/>
        </p:nvGrpSpPr>
        <p:grpSpPr>
          <a:xfrm>
            <a:off x="4551103" y="3458286"/>
            <a:ext cx="589663" cy="633971"/>
            <a:chOff x="3697988" y="2123666"/>
            <a:chExt cx="623265" cy="670098"/>
          </a:xfrm>
        </p:grpSpPr>
        <p:sp>
          <p:nvSpPr>
            <p:cNvPr id="307" name="גרפיקה 305">
              <a:extLst>
                <a:ext uri="{FF2B5EF4-FFF2-40B4-BE49-F238E27FC236}">
                  <a16:creationId xmlns:a16="http://schemas.microsoft.com/office/drawing/2014/main" id="{8BBB6DA7-D83F-4C28-AFB8-D8A6DCD5B22B}"/>
                </a:ext>
              </a:extLst>
            </p:cNvPr>
            <p:cNvSpPr/>
            <p:nvPr/>
          </p:nvSpPr>
          <p:spPr>
            <a:xfrm>
              <a:off x="3697988" y="2169846"/>
              <a:ext cx="623265" cy="623918"/>
            </a:xfrm>
            <a:custGeom>
              <a:avLst/>
              <a:gdLst>
                <a:gd name="connsiteX0" fmla="*/ 553895 w 623265"/>
                <a:gd name="connsiteY0" fmla="*/ 549132 h 623918"/>
                <a:gd name="connsiteX1" fmla="*/ 174800 w 623265"/>
                <a:gd name="connsiteY1" fmla="*/ 622475 h 623918"/>
                <a:gd name="connsiteX2" fmla="*/ 74787 w 623265"/>
                <a:gd name="connsiteY2" fmla="*/ 554847 h 623918"/>
                <a:gd name="connsiteX3" fmla="*/ 1445 w 623265"/>
                <a:gd name="connsiteY3" fmla="*/ 174800 h 623918"/>
                <a:gd name="connsiteX4" fmla="*/ 69072 w 623265"/>
                <a:gd name="connsiteY4" fmla="*/ 74787 h 623918"/>
                <a:gd name="connsiteX5" fmla="*/ 448167 w 623265"/>
                <a:gd name="connsiteY5" fmla="*/ 1445 h 623918"/>
                <a:gd name="connsiteX6" fmla="*/ 548180 w 623265"/>
                <a:gd name="connsiteY6" fmla="*/ 69072 h 623918"/>
                <a:gd name="connsiteX7" fmla="*/ 621522 w 623265"/>
                <a:gd name="connsiteY7" fmla="*/ 449120 h 623918"/>
                <a:gd name="connsiteX8" fmla="*/ 553895 w 623265"/>
                <a:gd name="connsiteY8" fmla="*/ 549132 h 62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265" h="623918">
                  <a:moveTo>
                    <a:pt x="553895" y="549132"/>
                  </a:moveTo>
                  <a:lnTo>
                    <a:pt x="174800" y="622475"/>
                  </a:lnTo>
                  <a:cubicBezTo>
                    <a:pt x="128127" y="631047"/>
                    <a:pt x="83360" y="600567"/>
                    <a:pt x="74787" y="554847"/>
                  </a:cubicBezTo>
                  <a:lnTo>
                    <a:pt x="1445" y="174800"/>
                  </a:lnTo>
                  <a:cubicBezTo>
                    <a:pt x="-7128" y="128127"/>
                    <a:pt x="23352" y="83360"/>
                    <a:pt x="69072" y="74787"/>
                  </a:cubicBezTo>
                  <a:lnTo>
                    <a:pt x="448167" y="1445"/>
                  </a:lnTo>
                  <a:cubicBezTo>
                    <a:pt x="494840" y="-7128"/>
                    <a:pt x="539607" y="23352"/>
                    <a:pt x="548180" y="69072"/>
                  </a:cubicBezTo>
                  <a:lnTo>
                    <a:pt x="621522" y="449120"/>
                  </a:lnTo>
                  <a:cubicBezTo>
                    <a:pt x="631047" y="494840"/>
                    <a:pt x="600567" y="540560"/>
                    <a:pt x="553895" y="549132"/>
                  </a:cubicBezTo>
                  <a:close/>
                </a:path>
              </a:pathLst>
            </a:custGeom>
            <a:solidFill>
              <a:schemeClr val="accent1"/>
            </a:solidFill>
            <a:ln w="9525" cap="flat">
              <a:noFill/>
              <a:prstDash val="solid"/>
              <a:miter/>
            </a:ln>
          </p:spPr>
          <p:txBody>
            <a:bodyPr rtlCol="0" anchor="ctr"/>
            <a:lstStyle/>
            <a:p>
              <a:endParaRPr lang="en-IL"/>
            </a:p>
          </p:txBody>
        </p:sp>
        <p:sp>
          <p:nvSpPr>
            <p:cNvPr id="308" name="גרפיקה 305">
              <a:extLst>
                <a:ext uri="{FF2B5EF4-FFF2-40B4-BE49-F238E27FC236}">
                  <a16:creationId xmlns:a16="http://schemas.microsoft.com/office/drawing/2014/main" id="{8BBB6DA7-D83F-4C28-AFB8-D8A6DCD5B22B}"/>
                </a:ext>
              </a:extLst>
            </p:cNvPr>
            <p:cNvSpPr/>
            <p:nvPr/>
          </p:nvSpPr>
          <p:spPr>
            <a:xfrm>
              <a:off x="3804207" y="2123666"/>
              <a:ext cx="508634" cy="534352"/>
            </a:xfrm>
            <a:custGeom>
              <a:avLst/>
              <a:gdLst>
                <a:gd name="connsiteX0" fmla="*/ 450533 w 508634"/>
                <a:gd name="connsiteY0" fmla="*/ 0 h 534352"/>
                <a:gd name="connsiteX1" fmla="*/ 191453 w 508634"/>
                <a:gd name="connsiteY1" fmla="*/ 443865 h 534352"/>
                <a:gd name="connsiteX2" fmla="*/ 159068 w 508634"/>
                <a:gd name="connsiteY2" fmla="*/ 465773 h 534352"/>
                <a:gd name="connsiteX3" fmla="*/ 120968 w 508634"/>
                <a:gd name="connsiteY3" fmla="*/ 455295 h 534352"/>
                <a:gd name="connsiteX4" fmla="*/ 42863 w 508634"/>
                <a:gd name="connsiteY4" fmla="*/ 390525 h 534352"/>
                <a:gd name="connsiteX5" fmla="*/ 0 w 508634"/>
                <a:gd name="connsiteY5" fmla="*/ 441960 h 534352"/>
                <a:gd name="connsiteX6" fmla="*/ 78105 w 508634"/>
                <a:gd name="connsiteY6" fmla="*/ 507683 h 534352"/>
                <a:gd name="connsiteX7" fmla="*/ 150495 w 508634"/>
                <a:gd name="connsiteY7" fmla="*/ 534353 h 534352"/>
                <a:gd name="connsiteX8" fmla="*/ 169545 w 508634"/>
                <a:gd name="connsiteY8" fmla="*/ 532448 h 534352"/>
                <a:gd name="connsiteX9" fmla="*/ 248603 w 508634"/>
                <a:gd name="connsiteY9" fmla="*/ 478155 h 534352"/>
                <a:gd name="connsiteX10" fmla="*/ 508635 w 508634"/>
                <a:gd name="connsiteY10" fmla="*/ 34290 h 534352"/>
                <a:gd name="connsiteX11" fmla="*/ 450533 w 508634"/>
                <a:gd name="connsiteY11" fmla="*/ 0 h 53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634" h="534352">
                  <a:moveTo>
                    <a:pt x="450533" y="0"/>
                  </a:moveTo>
                  <a:lnTo>
                    <a:pt x="191453" y="443865"/>
                  </a:lnTo>
                  <a:cubicBezTo>
                    <a:pt x="184785" y="455295"/>
                    <a:pt x="172403" y="463868"/>
                    <a:pt x="159068" y="465773"/>
                  </a:cubicBezTo>
                  <a:cubicBezTo>
                    <a:pt x="145733" y="467678"/>
                    <a:pt x="131445" y="464820"/>
                    <a:pt x="120968" y="455295"/>
                  </a:cubicBezTo>
                  <a:lnTo>
                    <a:pt x="42863" y="390525"/>
                  </a:lnTo>
                  <a:lnTo>
                    <a:pt x="0" y="441960"/>
                  </a:lnTo>
                  <a:lnTo>
                    <a:pt x="78105" y="507683"/>
                  </a:lnTo>
                  <a:cubicBezTo>
                    <a:pt x="98108" y="524828"/>
                    <a:pt x="124777" y="534353"/>
                    <a:pt x="150495" y="534353"/>
                  </a:cubicBezTo>
                  <a:cubicBezTo>
                    <a:pt x="157163" y="534353"/>
                    <a:pt x="163830" y="533400"/>
                    <a:pt x="169545" y="532448"/>
                  </a:cubicBezTo>
                  <a:cubicBezTo>
                    <a:pt x="202883" y="526733"/>
                    <a:pt x="231458" y="506730"/>
                    <a:pt x="248603" y="478155"/>
                  </a:cubicBezTo>
                  <a:lnTo>
                    <a:pt x="508635" y="34290"/>
                  </a:lnTo>
                  <a:lnTo>
                    <a:pt x="450533" y="0"/>
                  </a:lnTo>
                  <a:close/>
                </a:path>
              </a:pathLst>
            </a:custGeom>
            <a:solidFill>
              <a:srgbClr val="FFFFFF"/>
            </a:solidFill>
            <a:ln w="9525" cap="flat">
              <a:noFill/>
              <a:prstDash val="solid"/>
              <a:miter/>
            </a:ln>
          </p:spPr>
          <p:txBody>
            <a:bodyPr rtlCol="0" anchor="ctr"/>
            <a:lstStyle/>
            <a:p>
              <a:endParaRPr lang="en-IL"/>
            </a:p>
          </p:txBody>
        </p:sp>
      </p:grpSp>
      <p:grpSp>
        <p:nvGrpSpPr>
          <p:cNvPr id="315" name="קבוצה 314">
            <a:extLst>
              <a:ext uri="{FF2B5EF4-FFF2-40B4-BE49-F238E27FC236}">
                <a16:creationId xmlns:a16="http://schemas.microsoft.com/office/drawing/2014/main" id="{E55C9E03-FB51-4348-A2C9-6D220CC67B73}"/>
              </a:ext>
            </a:extLst>
          </p:cNvPr>
          <p:cNvGrpSpPr/>
          <p:nvPr/>
        </p:nvGrpSpPr>
        <p:grpSpPr>
          <a:xfrm>
            <a:off x="3642843" y="3470436"/>
            <a:ext cx="601555" cy="601022"/>
            <a:chOff x="2710084" y="2163649"/>
            <a:chExt cx="601555" cy="601022"/>
          </a:xfrm>
        </p:grpSpPr>
        <p:sp>
          <p:nvSpPr>
            <p:cNvPr id="312" name="גרפיקה 310">
              <a:extLst>
                <a:ext uri="{FF2B5EF4-FFF2-40B4-BE49-F238E27FC236}">
                  <a16:creationId xmlns:a16="http://schemas.microsoft.com/office/drawing/2014/main" id="{57AA72A6-78C7-4338-A25C-F43C1AFB2F53}"/>
                </a:ext>
              </a:extLst>
            </p:cNvPr>
            <p:cNvSpPr/>
            <p:nvPr/>
          </p:nvSpPr>
          <p:spPr>
            <a:xfrm>
              <a:off x="2710084" y="2163649"/>
              <a:ext cx="601555" cy="601022"/>
            </a:xfrm>
            <a:custGeom>
              <a:avLst/>
              <a:gdLst>
                <a:gd name="connsiteX0" fmla="*/ 406212 w 601555"/>
                <a:gd name="connsiteY0" fmla="*/ 598156 h 601022"/>
                <a:gd name="connsiteX1" fmla="*/ 60171 w 601555"/>
                <a:gd name="connsiteY1" fmla="*/ 505338 h 601022"/>
                <a:gd name="connsiteX2" fmla="*/ 2498 w 601555"/>
                <a:gd name="connsiteY2" fmla="*/ 406212 h 601022"/>
                <a:gd name="connsiteX3" fmla="*/ 95316 w 601555"/>
                <a:gd name="connsiteY3" fmla="*/ 60171 h 601022"/>
                <a:gd name="connsiteX4" fmla="*/ 194442 w 601555"/>
                <a:gd name="connsiteY4" fmla="*/ 2498 h 601022"/>
                <a:gd name="connsiteX5" fmla="*/ 541384 w 601555"/>
                <a:gd name="connsiteY5" fmla="*/ 95316 h 601022"/>
                <a:gd name="connsiteX6" fmla="*/ 599057 w 601555"/>
                <a:gd name="connsiteY6" fmla="*/ 194442 h 601022"/>
                <a:gd name="connsiteX7" fmla="*/ 505338 w 601555"/>
                <a:gd name="connsiteY7" fmla="*/ 541384 h 601022"/>
                <a:gd name="connsiteX8" fmla="*/ 406212 w 601555"/>
                <a:gd name="connsiteY8" fmla="*/ 598156 h 60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555" h="601022">
                  <a:moveTo>
                    <a:pt x="406212" y="598156"/>
                  </a:moveTo>
                  <a:lnTo>
                    <a:pt x="60171" y="505338"/>
                  </a:lnTo>
                  <a:cubicBezTo>
                    <a:pt x="16916" y="493623"/>
                    <a:pt x="-8316" y="449467"/>
                    <a:pt x="2498" y="406212"/>
                  </a:cubicBezTo>
                  <a:lnTo>
                    <a:pt x="95316" y="60171"/>
                  </a:lnTo>
                  <a:cubicBezTo>
                    <a:pt x="107031" y="16916"/>
                    <a:pt x="151187" y="-8316"/>
                    <a:pt x="194442" y="2498"/>
                  </a:cubicBezTo>
                  <a:lnTo>
                    <a:pt x="541384" y="95316"/>
                  </a:lnTo>
                  <a:cubicBezTo>
                    <a:pt x="584639" y="107031"/>
                    <a:pt x="609871" y="151187"/>
                    <a:pt x="599057" y="194442"/>
                  </a:cubicBezTo>
                  <a:lnTo>
                    <a:pt x="505338" y="541384"/>
                  </a:lnTo>
                  <a:cubicBezTo>
                    <a:pt x="494524" y="584639"/>
                    <a:pt x="449467" y="609871"/>
                    <a:pt x="406212" y="598156"/>
                  </a:cubicBezTo>
                  <a:close/>
                </a:path>
              </a:pathLst>
            </a:custGeom>
            <a:solidFill>
              <a:schemeClr val="bg2"/>
            </a:solidFill>
            <a:ln w="8956" cap="flat">
              <a:noFill/>
              <a:prstDash val="solid"/>
              <a:miter/>
            </a:ln>
          </p:spPr>
          <p:txBody>
            <a:bodyPr rtlCol="0" anchor="ctr"/>
            <a:lstStyle/>
            <a:p>
              <a:endParaRPr lang="en-IL"/>
            </a:p>
          </p:txBody>
        </p:sp>
        <p:sp>
          <p:nvSpPr>
            <p:cNvPr id="313" name="גרפיקה 310">
              <a:extLst>
                <a:ext uri="{FF2B5EF4-FFF2-40B4-BE49-F238E27FC236}">
                  <a16:creationId xmlns:a16="http://schemas.microsoft.com/office/drawing/2014/main" id="{57AA72A6-78C7-4338-A25C-F43C1AFB2F53}"/>
                </a:ext>
              </a:extLst>
            </p:cNvPr>
            <p:cNvSpPr/>
            <p:nvPr/>
          </p:nvSpPr>
          <p:spPr>
            <a:xfrm rot="-1593903">
              <a:off x="2805529" y="2441704"/>
              <a:ext cx="400998" cy="53166"/>
            </a:xfrm>
            <a:custGeom>
              <a:avLst/>
              <a:gdLst>
                <a:gd name="connsiteX0" fmla="*/ 0 w 400998"/>
                <a:gd name="connsiteY0" fmla="*/ 0 h 53166"/>
                <a:gd name="connsiteX1" fmla="*/ 400999 w 400998"/>
                <a:gd name="connsiteY1" fmla="*/ 0 h 53166"/>
                <a:gd name="connsiteX2" fmla="*/ 400999 w 400998"/>
                <a:gd name="connsiteY2" fmla="*/ 53166 h 53166"/>
                <a:gd name="connsiteX3" fmla="*/ 0 w 400998"/>
                <a:gd name="connsiteY3" fmla="*/ 53166 h 53166"/>
              </a:gdLst>
              <a:ahLst/>
              <a:cxnLst>
                <a:cxn ang="0">
                  <a:pos x="connsiteX0" y="connsiteY0"/>
                </a:cxn>
                <a:cxn ang="0">
                  <a:pos x="connsiteX1" y="connsiteY1"/>
                </a:cxn>
                <a:cxn ang="0">
                  <a:pos x="connsiteX2" y="connsiteY2"/>
                </a:cxn>
                <a:cxn ang="0">
                  <a:pos x="connsiteX3" y="connsiteY3"/>
                </a:cxn>
              </a:cxnLst>
              <a:rect l="l" t="t" r="r" b="b"/>
              <a:pathLst>
                <a:path w="400998" h="53166">
                  <a:moveTo>
                    <a:pt x="0" y="0"/>
                  </a:moveTo>
                  <a:lnTo>
                    <a:pt x="400999" y="0"/>
                  </a:lnTo>
                  <a:lnTo>
                    <a:pt x="400999" y="53166"/>
                  </a:lnTo>
                  <a:lnTo>
                    <a:pt x="0" y="53166"/>
                  </a:lnTo>
                  <a:close/>
                </a:path>
              </a:pathLst>
            </a:custGeom>
            <a:solidFill>
              <a:schemeClr val="bg1"/>
            </a:solidFill>
            <a:ln w="8956" cap="flat">
              <a:noFill/>
              <a:prstDash val="solid"/>
              <a:miter/>
            </a:ln>
          </p:spPr>
          <p:txBody>
            <a:bodyPr rtlCol="0" anchor="ctr"/>
            <a:lstStyle/>
            <a:p>
              <a:endParaRPr lang="en-IL"/>
            </a:p>
          </p:txBody>
        </p:sp>
        <p:sp>
          <p:nvSpPr>
            <p:cNvPr id="314" name="גרפיקה 310">
              <a:extLst>
                <a:ext uri="{FF2B5EF4-FFF2-40B4-BE49-F238E27FC236}">
                  <a16:creationId xmlns:a16="http://schemas.microsoft.com/office/drawing/2014/main" id="{57AA72A6-78C7-4338-A25C-F43C1AFB2F53}"/>
                </a:ext>
              </a:extLst>
            </p:cNvPr>
            <p:cNvSpPr/>
            <p:nvPr/>
          </p:nvSpPr>
          <p:spPr>
            <a:xfrm rot="-1486580">
              <a:off x="2979097" y="2284092"/>
              <a:ext cx="53170" cy="366787"/>
            </a:xfrm>
            <a:custGeom>
              <a:avLst/>
              <a:gdLst>
                <a:gd name="connsiteX0" fmla="*/ 0 w 53170"/>
                <a:gd name="connsiteY0" fmla="*/ 0 h 366787"/>
                <a:gd name="connsiteX1" fmla="*/ 53171 w 53170"/>
                <a:gd name="connsiteY1" fmla="*/ 0 h 366787"/>
                <a:gd name="connsiteX2" fmla="*/ 53171 w 53170"/>
                <a:gd name="connsiteY2" fmla="*/ 366787 h 366787"/>
                <a:gd name="connsiteX3" fmla="*/ 0 w 53170"/>
                <a:gd name="connsiteY3" fmla="*/ 366787 h 366787"/>
              </a:gdLst>
              <a:ahLst/>
              <a:cxnLst>
                <a:cxn ang="0">
                  <a:pos x="connsiteX0" y="connsiteY0"/>
                </a:cxn>
                <a:cxn ang="0">
                  <a:pos x="connsiteX1" y="connsiteY1"/>
                </a:cxn>
                <a:cxn ang="0">
                  <a:pos x="connsiteX2" y="connsiteY2"/>
                </a:cxn>
                <a:cxn ang="0">
                  <a:pos x="connsiteX3" y="connsiteY3"/>
                </a:cxn>
              </a:cxnLst>
              <a:rect l="l" t="t" r="r" b="b"/>
              <a:pathLst>
                <a:path w="53170" h="366787">
                  <a:moveTo>
                    <a:pt x="0" y="0"/>
                  </a:moveTo>
                  <a:lnTo>
                    <a:pt x="53171" y="0"/>
                  </a:lnTo>
                  <a:lnTo>
                    <a:pt x="53171" y="366787"/>
                  </a:lnTo>
                  <a:lnTo>
                    <a:pt x="0" y="366787"/>
                  </a:lnTo>
                  <a:close/>
                </a:path>
              </a:pathLst>
            </a:custGeom>
            <a:solidFill>
              <a:schemeClr val="bg1"/>
            </a:solidFill>
            <a:ln w="8956" cap="flat">
              <a:noFill/>
              <a:prstDash val="solid"/>
              <a:miter/>
            </a:ln>
          </p:spPr>
          <p:txBody>
            <a:bodyPr rtlCol="0" anchor="ctr"/>
            <a:lstStyle/>
            <a:p>
              <a:endParaRPr lang="en-IL"/>
            </a:p>
          </p:txBody>
        </p:sp>
      </p:grpSp>
      <p:sp>
        <p:nvSpPr>
          <p:cNvPr id="316" name="Google Shape;231;p19">
            <a:extLst>
              <a:ext uri="{FF2B5EF4-FFF2-40B4-BE49-F238E27FC236}">
                <a16:creationId xmlns:a16="http://schemas.microsoft.com/office/drawing/2014/main" id="{3E36A56D-5DF5-4D28-B777-86D25B1DCEBB}"/>
              </a:ext>
            </a:extLst>
          </p:cNvPr>
          <p:cNvSpPr/>
          <p:nvPr/>
        </p:nvSpPr>
        <p:spPr>
          <a:xfrm>
            <a:off x="3549342"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32;p19">
            <a:extLst>
              <a:ext uri="{FF2B5EF4-FFF2-40B4-BE49-F238E27FC236}">
                <a16:creationId xmlns:a16="http://schemas.microsoft.com/office/drawing/2014/main" id="{1722A937-9472-4314-848F-27E7B33DC2CE}"/>
              </a:ext>
            </a:extLst>
          </p:cNvPr>
          <p:cNvSpPr txBox="1">
            <a:spLocks/>
          </p:cNvSpPr>
          <p:nvPr/>
        </p:nvSpPr>
        <p:spPr>
          <a:xfrm>
            <a:off x="3641846" y="274305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עבודה קבוצתית</a:t>
            </a:r>
          </a:p>
        </p:txBody>
      </p:sp>
      <p:sp>
        <p:nvSpPr>
          <p:cNvPr id="318" name="Google Shape;231;p19">
            <a:extLst>
              <a:ext uri="{FF2B5EF4-FFF2-40B4-BE49-F238E27FC236}">
                <a16:creationId xmlns:a16="http://schemas.microsoft.com/office/drawing/2014/main" id="{589BE09C-94C5-420E-B5FB-12D30A766356}"/>
              </a:ext>
            </a:extLst>
          </p:cNvPr>
          <p:cNvSpPr/>
          <p:nvPr/>
        </p:nvSpPr>
        <p:spPr>
          <a:xfrm>
            <a:off x="2576505"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32;p19">
            <a:extLst>
              <a:ext uri="{FF2B5EF4-FFF2-40B4-BE49-F238E27FC236}">
                <a16:creationId xmlns:a16="http://schemas.microsoft.com/office/drawing/2014/main" id="{51DF550E-F817-4126-B78B-36A0954B242D}"/>
              </a:ext>
            </a:extLst>
          </p:cNvPr>
          <p:cNvSpPr txBox="1">
            <a:spLocks/>
          </p:cNvSpPr>
          <p:nvPr/>
        </p:nvSpPr>
        <p:spPr>
          <a:xfrm>
            <a:off x="2669009" y="274305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משחק</a:t>
            </a:r>
          </a:p>
        </p:txBody>
      </p:sp>
      <p:sp>
        <p:nvSpPr>
          <p:cNvPr id="320" name="Google Shape;231;p19">
            <a:extLst>
              <a:ext uri="{FF2B5EF4-FFF2-40B4-BE49-F238E27FC236}">
                <a16:creationId xmlns:a16="http://schemas.microsoft.com/office/drawing/2014/main" id="{A7129ABE-4232-413C-967B-78C51CE8B289}"/>
              </a:ext>
            </a:extLst>
          </p:cNvPr>
          <p:cNvSpPr/>
          <p:nvPr/>
        </p:nvSpPr>
        <p:spPr>
          <a:xfrm>
            <a:off x="1566212"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IL"/>
          </a:p>
        </p:txBody>
      </p:sp>
      <p:sp>
        <p:nvSpPr>
          <p:cNvPr id="321" name="Google Shape;232;p19">
            <a:extLst>
              <a:ext uri="{FF2B5EF4-FFF2-40B4-BE49-F238E27FC236}">
                <a16:creationId xmlns:a16="http://schemas.microsoft.com/office/drawing/2014/main" id="{DE234887-9DF4-4D16-BC1D-770971F85425}"/>
              </a:ext>
            </a:extLst>
          </p:cNvPr>
          <p:cNvSpPr txBox="1">
            <a:spLocks/>
          </p:cNvSpPr>
          <p:nvPr/>
        </p:nvSpPr>
        <p:spPr>
          <a:xfrm>
            <a:off x="1658716" y="274305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חשוב!</a:t>
            </a:r>
          </a:p>
        </p:txBody>
      </p:sp>
      <p:sp>
        <p:nvSpPr>
          <p:cNvPr id="322" name="Google Shape;231;p19">
            <a:extLst>
              <a:ext uri="{FF2B5EF4-FFF2-40B4-BE49-F238E27FC236}">
                <a16:creationId xmlns:a16="http://schemas.microsoft.com/office/drawing/2014/main" id="{17AD3E2E-4859-4B7D-8087-2684A189338A}"/>
              </a:ext>
            </a:extLst>
          </p:cNvPr>
          <p:cNvSpPr/>
          <p:nvPr/>
        </p:nvSpPr>
        <p:spPr>
          <a:xfrm>
            <a:off x="539117"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32;p19">
            <a:extLst>
              <a:ext uri="{FF2B5EF4-FFF2-40B4-BE49-F238E27FC236}">
                <a16:creationId xmlns:a16="http://schemas.microsoft.com/office/drawing/2014/main" id="{B0318402-65E7-4C27-BCD7-5CCC31DDD5EB}"/>
              </a:ext>
            </a:extLst>
          </p:cNvPr>
          <p:cNvSpPr txBox="1">
            <a:spLocks/>
          </p:cNvSpPr>
          <p:nvPr/>
        </p:nvSpPr>
        <p:spPr>
          <a:xfrm>
            <a:off x="638995" y="270618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תרגיל בית</a:t>
            </a:r>
          </a:p>
        </p:txBody>
      </p:sp>
      <p:grpSp>
        <p:nvGrpSpPr>
          <p:cNvPr id="326" name="גרפיקה 324">
            <a:extLst>
              <a:ext uri="{FF2B5EF4-FFF2-40B4-BE49-F238E27FC236}">
                <a16:creationId xmlns:a16="http://schemas.microsoft.com/office/drawing/2014/main" id="{DF8FD8B2-FD5F-4AAC-8584-8CCA4DBE60FD}"/>
              </a:ext>
            </a:extLst>
          </p:cNvPr>
          <p:cNvGrpSpPr/>
          <p:nvPr/>
        </p:nvGrpSpPr>
        <p:grpSpPr>
          <a:xfrm rot="21169383">
            <a:off x="4852445" y="2175228"/>
            <a:ext cx="427499" cy="645688"/>
            <a:chOff x="4852445" y="2175228"/>
            <a:chExt cx="427499" cy="645688"/>
          </a:xfrm>
        </p:grpSpPr>
        <p:sp>
          <p:nvSpPr>
            <p:cNvPr id="327" name="גרפיקה 324">
              <a:extLst>
                <a:ext uri="{FF2B5EF4-FFF2-40B4-BE49-F238E27FC236}">
                  <a16:creationId xmlns:a16="http://schemas.microsoft.com/office/drawing/2014/main" id="{9A134417-B019-4B0D-930C-1B6217E80B29}"/>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328" name="גרפיקה 324">
              <a:extLst>
                <a:ext uri="{FF2B5EF4-FFF2-40B4-BE49-F238E27FC236}">
                  <a16:creationId xmlns:a16="http://schemas.microsoft.com/office/drawing/2014/main" id="{32562D95-468C-4CCF-B78F-506EA6E51AE3}"/>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329" name="גרפיקה 324">
              <a:extLst>
                <a:ext uri="{FF2B5EF4-FFF2-40B4-BE49-F238E27FC236}">
                  <a16:creationId xmlns:a16="http://schemas.microsoft.com/office/drawing/2014/main" id="{3C70C780-F4DF-44C7-B1AC-37769E8D5C8C}"/>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330" name="גרפיקה 324">
              <a:extLst>
                <a:ext uri="{FF2B5EF4-FFF2-40B4-BE49-F238E27FC236}">
                  <a16:creationId xmlns:a16="http://schemas.microsoft.com/office/drawing/2014/main" id="{B29008D0-07C8-423D-B0E1-44B4E96EA0D5}"/>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331" name="גרפיקה 324">
              <a:extLst>
                <a:ext uri="{FF2B5EF4-FFF2-40B4-BE49-F238E27FC236}">
                  <a16:creationId xmlns:a16="http://schemas.microsoft.com/office/drawing/2014/main" id="{E6361AF1-90B2-405F-9E4C-D9E0DAFB7C8D}"/>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grpSp>
        <p:nvGrpSpPr>
          <p:cNvPr id="334" name="גרפיקה 332">
            <a:extLst>
              <a:ext uri="{FF2B5EF4-FFF2-40B4-BE49-F238E27FC236}">
                <a16:creationId xmlns:a16="http://schemas.microsoft.com/office/drawing/2014/main" id="{80016C73-5E14-453C-A5B1-1D0F4583DD42}"/>
              </a:ext>
            </a:extLst>
          </p:cNvPr>
          <p:cNvGrpSpPr/>
          <p:nvPr/>
        </p:nvGrpSpPr>
        <p:grpSpPr>
          <a:xfrm>
            <a:off x="701139" y="2115178"/>
            <a:ext cx="586178" cy="668405"/>
            <a:chOff x="701139" y="2115178"/>
            <a:chExt cx="586178" cy="668405"/>
          </a:xfrm>
        </p:grpSpPr>
        <p:sp>
          <p:nvSpPr>
            <p:cNvPr id="335" name="גרפיקה 332">
              <a:extLst>
                <a:ext uri="{FF2B5EF4-FFF2-40B4-BE49-F238E27FC236}">
                  <a16:creationId xmlns:a16="http://schemas.microsoft.com/office/drawing/2014/main" id="{9968DB56-F450-4038-AB8F-099BFBC414A3}"/>
                </a:ext>
              </a:extLst>
            </p:cNvPr>
            <p:cNvSpPr/>
            <p:nvPr/>
          </p:nvSpPr>
          <p:spPr>
            <a:xfrm>
              <a:off x="701139" y="2115178"/>
              <a:ext cx="586178" cy="668405"/>
            </a:xfrm>
            <a:custGeom>
              <a:avLst/>
              <a:gdLst>
                <a:gd name="connsiteX0" fmla="*/ 546649 w 586178"/>
                <a:gd name="connsiteY0" fmla="*/ 668406 h 668405"/>
                <a:gd name="connsiteX1" fmla="*/ 39508 w 586178"/>
                <a:gd name="connsiteY1" fmla="*/ 668406 h 668405"/>
                <a:gd name="connsiteX2" fmla="*/ 0 w 586178"/>
                <a:gd name="connsiteY2" fmla="*/ 628898 h 668405"/>
                <a:gd name="connsiteX3" fmla="*/ 0 w 586178"/>
                <a:gd name="connsiteY3" fmla="*/ 307804 h 668405"/>
                <a:gd name="connsiteX4" fmla="*/ 21550 w 586178"/>
                <a:gd name="connsiteY4" fmla="*/ 256085 h 668405"/>
                <a:gd name="connsiteX5" fmla="*/ 265064 w 586178"/>
                <a:gd name="connsiteY5" fmla="*/ 11852 h 668405"/>
                <a:gd name="connsiteX6" fmla="*/ 321094 w 586178"/>
                <a:gd name="connsiteY6" fmla="*/ 11852 h 668405"/>
                <a:gd name="connsiteX7" fmla="*/ 456140 w 586178"/>
                <a:gd name="connsiteY7" fmla="*/ 146898 h 668405"/>
                <a:gd name="connsiteX8" fmla="*/ 564608 w 586178"/>
                <a:gd name="connsiteY8" fmla="*/ 255366 h 668405"/>
                <a:gd name="connsiteX9" fmla="*/ 586157 w 586178"/>
                <a:gd name="connsiteY9" fmla="*/ 307086 h 668405"/>
                <a:gd name="connsiteX10" fmla="*/ 586157 w 586178"/>
                <a:gd name="connsiteY10" fmla="*/ 628180 h 668405"/>
                <a:gd name="connsiteX11" fmla="*/ 546649 w 586178"/>
                <a:gd name="connsiteY11" fmla="*/ 668406 h 6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178" h="668405">
                  <a:moveTo>
                    <a:pt x="546649" y="668406"/>
                  </a:moveTo>
                  <a:lnTo>
                    <a:pt x="39508" y="668406"/>
                  </a:lnTo>
                  <a:cubicBezTo>
                    <a:pt x="17958" y="668406"/>
                    <a:pt x="0" y="650448"/>
                    <a:pt x="0" y="628898"/>
                  </a:cubicBezTo>
                  <a:lnTo>
                    <a:pt x="0" y="307804"/>
                  </a:lnTo>
                  <a:cubicBezTo>
                    <a:pt x="0" y="288409"/>
                    <a:pt x="7902" y="269733"/>
                    <a:pt x="21550" y="256085"/>
                  </a:cubicBezTo>
                  <a:lnTo>
                    <a:pt x="265064" y="11852"/>
                  </a:lnTo>
                  <a:cubicBezTo>
                    <a:pt x="280867" y="-3951"/>
                    <a:pt x="306009" y="-3951"/>
                    <a:pt x="321094" y="11852"/>
                  </a:cubicBezTo>
                  <a:lnTo>
                    <a:pt x="456140" y="146898"/>
                  </a:lnTo>
                  <a:lnTo>
                    <a:pt x="564608" y="255366"/>
                  </a:lnTo>
                  <a:cubicBezTo>
                    <a:pt x="578256" y="269015"/>
                    <a:pt x="586157" y="287691"/>
                    <a:pt x="586157" y="307086"/>
                  </a:cubicBezTo>
                  <a:lnTo>
                    <a:pt x="586157" y="628180"/>
                  </a:lnTo>
                  <a:cubicBezTo>
                    <a:pt x="586876" y="650448"/>
                    <a:pt x="568918" y="668406"/>
                    <a:pt x="546649" y="668406"/>
                  </a:cubicBezTo>
                  <a:close/>
                </a:path>
              </a:pathLst>
            </a:custGeom>
            <a:solidFill>
              <a:schemeClr val="bg1"/>
            </a:solidFill>
            <a:ln w="28353" cap="flat">
              <a:solidFill>
                <a:schemeClr val="bg2"/>
              </a:solidFill>
              <a:prstDash val="solid"/>
              <a:miter/>
            </a:ln>
          </p:spPr>
          <p:txBody>
            <a:bodyPr rtlCol="0" anchor="ctr"/>
            <a:lstStyle/>
            <a:p>
              <a:endParaRPr lang="en-IL"/>
            </a:p>
          </p:txBody>
        </p:sp>
        <p:sp>
          <p:nvSpPr>
            <p:cNvPr id="336" name="גרפיקה 332">
              <a:extLst>
                <a:ext uri="{FF2B5EF4-FFF2-40B4-BE49-F238E27FC236}">
                  <a16:creationId xmlns:a16="http://schemas.microsoft.com/office/drawing/2014/main" id="{8390322E-F06D-4C65-9916-43B0A61131F8}"/>
                </a:ext>
              </a:extLst>
            </p:cNvPr>
            <p:cNvSpPr/>
            <p:nvPr/>
          </p:nvSpPr>
          <p:spPr>
            <a:xfrm>
              <a:off x="814635" y="2616632"/>
              <a:ext cx="359883" cy="7183"/>
            </a:xfrm>
            <a:custGeom>
              <a:avLst/>
              <a:gdLst>
                <a:gd name="connsiteX0" fmla="*/ 0 w 359883"/>
                <a:gd name="connsiteY0" fmla="*/ 0 h 7183"/>
                <a:gd name="connsiteX1" fmla="*/ 359883 w 359883"/>
                <a:gd name="connsiteY1" fmla="*/ 0 h 7183"/>
              </a:gdLst>
              <a:ahLst/>
              <a:cxnLst>
                <a:cxn ang="0">
                  <a:pos x="connsiteX0" y="connsiteY0"/>
                </a:cxn>
                <a:cxn ang="0">
                  <a:pos x="connsiteX1" y="connsiteY1"/>
                </a:cxn>
              </a:cxnLst>
              <a:rect l="l" t="t" r="r" b="b"/>
              <a:pathLst>
                <a:path w="359883" h="7183">
                  <a:moveTo>
                    <a:pt x="0" y="0"/>
                  </a:moveTo>
                  <a:lnTo>
                    <a:pt x="359883" y="0"/>
                  </a:lnTo>
                </a:path>
              </a:pathLst>
            </a:custGeom>
            <a:ln w="28353" cap="flat">
              <a:solidFill>
                <a:schemeClr val="bg2"/>
              </a:solidFill>
              <a:prstDash val="solid"/>
              <a:miter/>
            </a:ln>
          </p:spPr>
          <p:txBody>
            <a:bodyPr rtlCol="0" anchor="ctr"/>
            <a:lstStyle/>
            <a:p>
              <a:endParaRPr lang="en-IL"/>
            </a:p>
          </p:txBody>
        </p:sp>
        <p:grpSp>
          <p:nvGrpSpPr>
            <p:cNvPr id="337" name="גרפיקה 332">
              <a:extLst>
                <a:ext uri="{FF2B5EF4-FFF2-40B4-BE49-F238E27FC236}">
                  <a16:creationId xmlns:a16="http://schemas.microsoft.com/office/drawing/2014/main" id="{61C2DBBC-7886-42B2-99FE-C83674FAF43B}"/>
                </a:ext>
              </a:extLst>
            </p:cNvPr>
            <p:cNvGrpSpPr/>
            <p:nvPr/>
          </p:nvGrpSpPr>
          <p:grpSpPr>
            <a:xfrm>
              <a:off x="878567" y="2616632"/>
              <a:ext cx="239203" cy="156596"/>
              <a:chOff x="878567" y="2616632"/>
              <a:chExt cx="239203" cy="156596"/>
            </a:xfrm>
          </p:grpSpPr>
          <p:sp>
            <p:nvSpPr>
              <p:cNvPr id="338" name="גרפיקה 332">
                <a:extLst>
                  <a:ext uri="{FF2B5EF4-FFF2-40B4-BE49-F238E27FC236}">
                    <a16:creationId xmlns:a16="http://schemas.microsoft.com/office/drawing/2014/main" id="{F8E3F96F-066B-43AD-B2AA-44FB6882DCED}"/>
                  </a:ext>
                </a:extLst>
              </p:cNvPr>
              <p:cNvSpPr/>
              <p:nvPr/>
            </p:nvSpPr>
            <p:spPr>
              <a:xfrm>
                <a:off x="1110587" y="2625971"/>
                <a:ext cx="7183" cy="147257"/>
              </a:xfrm>
              <a:custGeom>
                <a:avLst/>
                <a:gdLst>
                  <a:gd name="connsiteX0" fmla="*/ 0 w 7183"/>
                  <a:gd name="connsiteY0" fmla="*/ 0 h 147257"/>
                  <a:gd name="connsiteX1" fmla="*/ 0 w 7183"/>
                  <a:gd name="connsiteY1" fmla="*/ 147258 h 147257"/>
                </a:gdLst>
                <a:ahLst/>
                <a:cxnLst>
                  <a:cxn ang="0">
                    <a:pos x="connsiteX0" y="connsiteY0"/>
                  </a:cxn>
                  <a:cxn ang="0">
                    <a:pos x="connsiteX1" y="connsiteY1"/>
                  </a:cxn>
                </a:cxnLst>
                <a:rect l="l" t="t" r="r" b="b"/>
                <a:pathLst>
                  <a:path w="7183" h="147257">
                    <a:moveTo>
                      <a:pt x="0" y="0"/>
                    </a:moveTo>
                    <a:lnTo>
                      <a:pt x="0" y="147258"/>
                    </a:lnTo>
                  </a:path>
                </a:pathLst>
              </a:custGeom>
              <a:ln w="28353" cap="flat">
                <a:solidFill>
                  <a:schemeClr val="bg2"/>
                </a:solidFill>
                <a:prstDash val="solid"/>
                <a:miter/>
              </a:ln>
            </p:spPr>
            <p:txBody>
              <a:bodyPr rtlCol="0" anchor="ctr"/>
              <a:lstStyle/>
              <a:p>
                <a:endParaRPr lang="en-IL"/>
              </a:p>
            </p:txBody>
          </p:sp>
          <p:sp>
            <p:nvSpPr>
              <p:cNvPr id="339" name="גרפיקה 332">
                <a:extLst>
                  <a:ext uri="{FF2B5EF4-FFF2-40B4-BE49-F238E27FC236}">
                    <a16:creationId xmlns:a16="http://schemas.microsoft.com/office/drawing/2014/main" id="{6C416094-1C92-46BF-8FE9-756042B76B94}"/>
                  </a:ext>
                </a:extLst>
              </p:cNvPr>
              <p:cNvSpPr/>
              <p:nvPr/>
            </p:nvSpPr>
            <p:spPr>
              <a:xfrm>
                <a:off x="878567" y="2616632"/>
                <a:ext cx="7183" cy="156595"/>
              </a:xfrm>
              <a:custGeom>
                <a:avLst/>
                <a:gdLst>
                  <a:gd name="connsiteX0" fmla="*/ 0 w 7183"/>
                  <a:gd name="connsiteY0" fmla="*/ 0 h 156595"/>
                  <a:gd name="connsiteX1" fmla="*/ 0 w 7183"/>
                  <a:gd name="connsiteY1" fmla="*/ 156596 h 156595"/>
                </a:gdLst>
                <a:ahLst/>
                <a:cxnLst>
                  <a:cxn ang="0">
                    <a:pos x="connsiteX0" y="connsiteY0"/>
                  </a:cxn>
                  <a:cxn ang="0">
                    <a:pos x="connsiteX1" y="connsiteY1"/>
                  </a:cxn>
                </a:cxnLst>
                <a:rect l="l" t="t" r="r" b="b"/>
                <a:pathLst>
                  <a:path w="7183" h="156595">
                    <a:moveTo>
                      <a:pt x="0" y="0"/>
                    </a:moveTo>
                    <a:lnTo>
                      <a:pt x="0" y="156596"/>
                    </a:lnTo>
                  </a:path>
                </a:pathLst>
              </a:custGeom>
              <a:ln w="28353" cap="flat">
                <a:solidFill>
                  <a:schemeClr val="bg2"/>
                </a:solidFill>
                <a:prstDash val="solid"/>
                <a:miter/>
              </a:ln>
            </p:spPr>
            <p:txBody>
              <a:bodyPr rtlCol="0" anchor="ctr"/>
              <a:lstStyle/>
              <a:p>
                <a:endParaRPr lang="en-IL"/>
              </a:p>
            </p:txBody>
          </p:sp>
        </p:grpSp>
        <p:sp>
          <p:nvSpPr>
            <p:cNvPr id="340" name="גרפיקה 332">
              <a:extLst>
                <a:ext uri="{FF2B5EF4-FFF2-40B4-BE49-F238E27FC236}">
                  <a16:creationId xmlns:a16="http://schemas.microsoft.com/office/drawing/2014/main" id="{AA5BBCDE-A678-42F1-B7A4-A2DCE2EBDB6F}"/>
                </a:ext>
              </a:extLst>
            </p:cNvPr>
            <p:cNvSpPr/>
            <p:nvPr/>
          </p:nvSpPr>
          <p:spPr>
            <a:xfrm>
              <a:off x="891497" y="2411190"/>
              <a:ext cx="205442" cy="136482"/>
            </a:xfrm>
            <a:custGeom>
              <a:avLst/>
              <a:gdLst>
                <a:gd name="connsiteX0" fmla="*/ 184611 w 205442"/>
                <a:gd name="connsiteY0" fmla="*/ 136483 h 136482"/>
                <a:gd name="connsiteX1" fmla="*/ 20832 w 205442"/>
                <a:gd name="connsiteY1" fmla="*/ 136483 h 136482"/>
                <a:gd name="connsiteX2" fmla="*/ 0 w 205442"/>
                <a:gd name="connsiteY2" fmla="*/ 115651 h 136482"/>
                <a:gd name="connsiteX3" fmla="*/ 0 w 205442"/>
                <a:gd name="connsiteY3" fmla="*/ 20832 h 136482"/>
                <a:gd name="connsiteX4" fmla="*/ 20832 w 205442"/>
                <a:gd name="connsiteY4" fmla="*/ 0 h 136482"/>
                <a:gd name="connsiteX5" fmla="*/ 184611 w 205442"/>
                <a:gd name="connsiteY5" fmla="*/ 0 h 136482"/>
                <a:gd name="connsiteX6" fmla="*/ 205442 w 205442"/>
                <a:gd name="connsiteY6" fmla="*/ 20832 h 136482"/>
                <a:gd name="connsiteX7" fmla="*/ 205442 w 205442"/>
                <a:gd name="connsiteY7" fmla="*/ 116369 h 136482"/>
                <a:gd name="connsiteX8" fmla="*/ 184611 w 205442"/>
                <a:gd name="connsiteY8" fmla="*/ 136483 h 13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442" h="136482">
                  <a:moveTo>
                    <a:pt x="184611" y="136483"/>
                  </a:moveTo>
                  <a:lnTo>
                    <a:pt x="20832" y="136483"/>
                  </a:lnTo>
                  <a:cubicBezTo>
                    <a:pt x="9338" y="136483"/>
                    <a:pt x="0" y="127144"/>
                    <a:pt x="0" y="115651"/>
                  </a:cubicBezTo>
                  <a:lnTo>
                    <a:pt x="0" y="20832"/>
                  </a:lnTo>
                  <a:cubicBezTo>
                    <a:pt x="0" y="9338"/>
                    <a:pt x="9338" y="0"/>
                    <a:pt x="20832" y="0"/>
                  </a:cubicBezTo>
                  <a:lnTo>
                    <a:pt x="184611" y="0"/>
                  </a:lnTo>
                  <a:cubicBezTo>
                    <a:pt x="196104" y="0"/>
                    <a:pt x="205442" y="9338"/>
                    <a:pt x="205442" y="20832"/>
                  </a:cubicBezTo>
                  <a:lnTo>
                    <a:pt x="205442" y="116369"/>
                  </a:lnTo>
                  <a:cubicBezTo>
                    <a:pt x="205442" y="127144"/>
                    <a:pt x="196104" y="136483"/>
                    <a:pt x="184611" y="136483"/>
                  </a:cubicBezTo>
                  <a:close/>
                </a:path>
              </a:pathLst>
            </a:custGeom>
            <a:solidFill>
              <a:schemeClr val="accent2"/>
            </a:solidFill>
            <a:ln w="28353" cap="flat">
              <a:solidFill>
                <a:schemeClr val="bg2"/>
              </a:solidFill>
              <a:prstDash val="solid"/>
              <a:miter/>
            </a:ln>
          </p:spPr>
          <p:txBody>
            <a:bodyPr rtlCol="0" anchor="ctr"/>
            <a:lstStyle/>
            <a:p>
              <a:endParaRPr lang="en-IL"/>
            </a:p>
          </p:txBody>
        </p:sp>
        <p:sp>
          <p:nvSpPr>
            <p:cNvPr id="341" name="גרפיקה 332">
              <a:extLst>
                <a:ext uri="{FF2B5EF4-FFF2-40B4-BE49-F238E27FC236}">
                  <a16:creationId xmlns:a16="http://schemas.microsoft.com/office/drawing/2014/main" id="{0E536E50-A3B8-43B5-AB27-AEE6B5AD377C}"/>
                </a:ext>
              </a:extLst>
            </p:cNvPr>
            <p:cNvSpPr/>
            <p:nvPr/>
          </p:nvSpPr>
          <p:spPr>
            <a:xfrm>
              <a:off x="994218" y="2547673"/>
              <a:ext cx="7183" cy="58903"/>
            </a:xfrm>
            <a:custGeom>
              <a:avLst/>
              <a:gdLst>
                <a:gd name="connsiteX0" fmla="*/ 0 w 7183"/>
                <a:gd name="connsiteY0" fmla="*/ 58903 h 58903"/>
                <a:gd name="connsiteX1" fmla="*/ 0 w 7183"/>
                <a:gd name="connsiteY1" fmla="*/ 0 h 58903"/>
              </a:gdLst>
              <a:ahLst/>
              <a:cxnLst>
                <a:cxn ang="0">
                  <a:pos x="connsiteX0" y="connsiteY0"/>
                </a:cxn>
                <a:cxn ang="0">
                  <a:pos x="connsiteX1" y="connsiteY1"/>
                </a:cxn>
              </a:cxnLst>
              <a:rect l="l" t="t" r="r" b="b"/>
              <a:pathLst>
                <a:path w="7183" h="58903">
                  <a:moveTo>
                    <a:pt x="0" y="58903"/>
                  </a:moveTo>
                  <a:lnTo>
                    <a:pt x="0" y="0"/>
                  </a:lnTo>
                </a:path>
              </a:pathLst>
            </a:custGeom>
            <a:ln w="28353" cap="flat">
              <a:solidFill>
                <a:schemeClr val="bg2"/>
              </a:solidFill>
              <a:prstDash val="solid"/>
              <a:miter/>
            </a:ln>
          </p:spPr>
          <p:txBody>
            <a:bodyPr rtlCol="0" anchor="ctr"/>
            <a:lstStyle/>
            <a:p>
              <a:endParaRPr lang="en-IL"/>
            </a:p>
          </p:txBody>
        </p:sp>
      </p:grpSp>
      <p:grpSp>
        <p:nvGrpSpPr>
          <p:cNvPr id="344" name="גרפיקה 342">
            <a:extLst>
              <a:ext uri="{FF2B5EF4-FFF2-40B4-BE49-F238E27FC236}">
                <a16:creationId xmlns:a16="http://schemas.microsoft.com/office/drawing/2014/main" id="{19F2E8FC-1F8C-437A-9992-F81F085358FA}"/>
              </a:ext>
            </a:extLst>
          </p:cNvPr>
          <p:cNvGrpSpPr/>
          <p:nvPr/>
        </p:nvGrpSpPr>
        <p:grpSpPr>
          <a:xfrm>
            <a:off x="1671636" y="2187978"/>
            <a:ext cx="687649" cy="639170"/>
            <a:chOff x="1671636" y="2187978"/>
            <a:chExt cx="687649" cy="639170"/>
          </a:xfrm>
        </p:grpSpPr>
        <p:sp>
          <p:nvSpPr>
            <p:cNvPr id="345" name="גרפיקה 342">
              <a:extLst>
                <a:ext uri="{FF2B5EF4-FFF2-40B4-BE49-F238E27FC236}">
                  <a16:creationId xmlns:a16="http://schemas.microsoft.com/office/drawing/2014/main" id="{5E6D4416-226C-4A93-8031-2D63FD762227}"/>
                </a:ext>
              </a:extLst>
            </p:cNvPr>
            <p:cNvSpPr/>
            <p:nvPr/>
          </p:nvSpPr>
          <p:spPr>
            <a:xfrm>
              <a:off x="1949728" y="2727978"/>
              <a:ext cx="190222" cy="99170"/>
            </a:xfrm>
            <a:custGeom>
              <a:avLst/>
              <a:gdLst>
                <a:gd name="connsiteX0" fmla="*/ 190174 w 190222"/>
                <a:gd name="connsiteY0" fmla="*/ 0 h 99170"/>
                <a:gd name="connsiteX1" fmla="*/ 104087 w 190222"/>
                <a:gd name="connsiteY1" fmla="*/ 98609 h 99170"/>
                <a:gd name="connsiteX2" fmla="*/ 0 w 190222"/>
                <a:gd name="connsiteY2" fmla="*/ 19565 h 99170"/>
              </a:gdLst>
              <a:ahLst/>
              <a:cxnLst>
                <a:cxn ang="0">
                  <a:pos x="connsiteX0" y="connsiteY0"/>
                </a:cxn>
                <a:cxn ang="0">
                  <a:pos x="connsiteX1" y="connsiteY1"/>
                </a:cxn>
                <a:cxn ang="0">
                  <a:pos x="connsiteX2" y="connsiteY2"/>
                </a:cxn>
              </a:cxnLst>
              <a:rect l="l" t="t" r="r" b="b"/>
              <a:pathLst>
                <a:path w="190222" h="99170">
                  <a:moveTo>
                    <a:pt x="190174" y="0"/>
                  </a:moveTo>
                  <a:cubicBezTo>
                    <a:pt x="191739" y="50087"/>
                    <a:pt x="154957" y="93913"/>
                    <a:pt x="104087" y="98609"/>
                  </a:cubicBezTo>
                  <a:cubicBezTo>
                    <a:pt x="53217" y="104087"/>
                    <a:pt x="7826" y="68869"/>
                    <a:pt x="0" y="19565"/>
                  </a:cubicBezTo>
                </a:path>
              </a:pathLst>
            </a:custGeom>
            <a:solidFill>
              <a:schemeClr val="accent2"/>
            </a:solidFill>
            <a:ln w="31060" cap="flat">
              <a:solidFill>
                <a:schemeClr val="bg2"/>
              </a:solidFill>
              <a:prstDash val="solid"/>
              <a:miter/>
            </a:ln>
          </p:spPr>
          <p:txBody>
            <a:bodyPr rtlCol="0" anchor="ctr"/>
            <a:lstStyle/>
            <a:p>
              <a:endParaRPr lang="en-IL"/>
            </a:p>
          </p:txBody>
        </p:sp>
        <p:sp>
          <p:nvSpPr>
            <p:cNvPr id="346" name="גרפיקה 342">
              <a:extLst>
                <a:ext uri="{FF2B5EF4-FFF2-40B4-BE49-F238E27FC236}">
                  <a16:creationId xmlns:a16="http://schemas.microsoft.com/office/drawing/2014/main" id="{79070983-21B0-4AC0-8555-C5616D868B82}"/>
                </a:ext>
              </a:extLst>
            </p:cNvPr>
            <p:cNvSpPr/>
            <p:nvPr/>
          </p:nvSpPr>
          <p:spPr>
            <a:xfrm>
              <a:off x="1671636" y="2238065"/>
              <a:ext cx="76178" cy="279391"/>
            </a:xfrm>
            <a:custGeom>
              <a:avLst/>
              <a:gdLst>
                <a:gd name="connsiteX0" fmla="*/ 22179 w 76178"/>
                <a:gd name="connsiteY0" fmla="*/ 279391 h 279391"/>
                <a:gd name="connsiteX1" fmla="*/ 1831 w 76178"/>
                <a:gd name="connsiteY1" fmla="*/ 210522 h 279391"/>
                <a:gd name="connsiteX2" fmla="*/ 4961 w 76178"/>
                <a:gd name="connsiteY2" fmla="*/ 132261 h 279391"/>
                <a:gd name="connsiteX3" fmla="*/ 30787 w 76178"/>
                <a:gd name="connsiteY3" fmla="*/ 58696 h 279391"/>
                <a:gd name="connsiteX4" fmla="*/ 74614 w 76178"/>
                <a:gd name="connsiteY4" fmla="*/ 1565 h 279391"/>
                <a:gd name="connsiteX5" fmla="*/ 76179 w 76178"/>
                <a:gd name="connsiteY5" fmla="*/ 0 h 27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78" h="279391">
                  <a:moveTo>
                    <a:pt x="22179" y="279391"/>
                  </a:moveTo>
                  <a:cubicBezTo>
                    <a:pt x="12005" y="259043"/>
                    <a:pt x="4961" y="235565"/>
                    <a:pt x="1831" y="210522"/>
                  </a:cubicBezTo>
                  <a:cubicBezTo>
                    <a:pt x="-1299" y="185478"/>
                    <a:pt x="-517" y="158869"/>
                    <a:pt x="4961" y="132261"/>
                  </a:cubicBezTo>
                  <a:cubicBezTo>
                    <a:pt x="9657" y="105652"/>
                    <a:pt x="18266" y="81391"/>
                    <a:pt x="30787" y="58696"/>
                  </a:cubicBezTo>
                  <a:cubicBezTo>
                    <a:pt x="42527" y="36000"/>
                    <a:pt x="57396" y="17217"/>
                    <a:pt x="74614" y="1565"/>
                  </a:cubicBezTo>
                  <a:cubicBezTo>
                    <a:pt x="75396" y="783"/>
                    <a:pt x="76179" y="783"/>
                    <a:pt x="76179" y="0"/>
                  </a:cubicBezTo>
                </a:path>
              </a:pathLst>
            </a:custGeom>
            <a:noFill/>
            <a:ln w="31060" cap="flat">
              <a:solidFill>
                <a:schemeClr val="bg2"/>
              </a:solidFill>
              <a:prstDash val="solid"/>
              <a:miter/>
            </a:ln>
          </p:spPr>
          <p:txBody>
            <a:bodyPr rtlCol="0" anchor="ctr"/>
            <a:lstStyle/>
            <a:p>
              <a:endParaRPr lang="en-IL"/>
            </a:p>
          </p:txBody>
        </p:sp>
        <p:sp>
          <p:nvSpPr>
            <p:cNvPr id="347" name="גרפיקה 342">
              <a:extLst>
                <a:ext uri="{FF2B5EF4-FFF2-40B4-BE49-F238E27FC236}">
                  <a16:creationId xmlns:a16="http://schemas.microsoft.com/office/drawing/2014/main" id="{D797D704-6193-4485-A475-0320016E9CC7}"/>
                </a:ext>
              </a:extLst>
            </p:cNvPr>
            <p:cNvSpPr/>
            <p:nvPr/>
          </p:nvSpPr>
          <p:spPr>
            <a:xfrm>
              <a:off x="1742276" y="2299109"/>
              <a:ext cx="47017" cy="174521"/>
            </a:xfrm>
            <a:custGeom>
              <a:avLst/>
              <a:gdLst>
                <a:gd name="connsiteX0" fmla="*/ 11017 w 47017"/>
                <a:gd name="connsiteY0" fmla="*/ 174522 h 174521"/>
                <a:gd name="connsiteX1" fmla="*/ 3191 w 47017"/>
                <a:gd name="connsiteY1" fmla="*/ 84522 h 174521"/>
                <a:gd name="connsiteX2" fmla="*/ 43887 w 47017"/>
                <a:gd name="connsiteY2" fmla="*/ 3130 h 174521"/>
                <a:gd name="connsiteX3" fmla="*/ 47017 w 47017"/>
                <a:gd name="connsiteY3" fmla="*/ 0 h 174521"/>
              </a:gdLst>
              <a:ahLst/>
              <a:cxnLst>
                <a:cxn ang="0">
                  <a:pos x="connsiteX0" y="connsiteY0"/>
                </a:cxn>
                <a:cxn ang="0">
                  <a:pos x="connsiteX1" y="connsiteY1"/>
                </a:cxn>
                <a:cxn ang="0">
                  <a:pos x="connsiteX2" y="connsiteY2"/>
                </a:cxn>
                <a:cxn ang="0">
                  <a:pos x="connsiteX3" y="connsiteY3"/>
                </a:cxn>
              </a:cxnLst>
              <a:rect l="l" t="t" r="r" b="b"/>
              <a:pathLst>
                <a:path w="47017" h="174521">
                  <a:moveTo>
                    <a:pt x="11017" y="174522"/>
                  </a:moveTo>
                  <a:cubicBezTo>
                    <a:pt x="61" y="148696"/>
                    <a:pt x="-3070" y="116609"/>
                    <a:pt x="3191" y="84522"/>
                  </a:cubicBezTo>
                  <a:cubicBezTo>
                    <a:pt x="9452" y="52435"/>
                    <a:pt x="23539" y="23478"/>
                    <a:pt x="43887" y="3130"/>
                  </a:cubicBezTo>
                  <a:cubicBezTo>
                    <a:pt x="44669" y="2348"/>
                    <a:pt x="46234" y="1565"/>
                    <a:pt x="47017" y="0"/>
                  </a:cubicBezTo>
                </a:path>
              </a:pathLst>
            </a:custGeom>
            <a:noFill/>
            <a:ln w="31060" cap="flat">
              <a:solidFill>
                <a:schemeClr val="bg2"/>
              </a:solidFill>
              <a:prstDash val="solid"/>
              <a:miter/>
            </a:ln>
          </p:spPr>
          <p:txBody>
            <a:bodyPr rtlCol="0" anchor="ctr"/>
            <a:lstStyle/>
            <a:p>
              <a:endParaRPr lang="en-IL"/>
            </a:p>
          </p:txBody>
        </p:sp>
        <p:sp>
          <p:nvSpPr>
            <p:cNvPr id="348" name="גרפיקה 342">
              <a:extLst>
                <a:ext uri="{FF2B5EF4-FFF2-40B4-BE49-F238E27FC236}">
                  <a16:creationId xmlns:a16="http://schemas.microsoft.com/office/drawing/2014/main" id="{85F20AC5-178E-4ADF-BF32-A041977FEA77}"/>
                </a:ext>
              </a:extLst>
            </p:cNvPr>
            <p:cNvSpPr/>
            <p:nvPr/>
          </p:nvSpPr>
          <p:spPr>
            <a:xfrm>
              <a:off x="2242423" y="2187978"/>
              <a:ext cx="116862" cy="262173"/>
            </a:xfrm>
            <a:custGeom>
              <a:avLst/>
              <a:gdLst>
                <a:gd name="connsiteX0" fmla="*/ 110348 w 116862"/>
                <a:gd name="connsiteY0" fmla="*/ 262174 h 262173"/>
                <a:gd name="connsiteX1" fmla="*/ 115826 w 116862"/>
                <a:gd name="connsiteY1" fmla="*/ 190956 h 262173"/>
                <a:gd name="connsiteX2" fmla="*/ 97043 w 116862"/>
                <a:gd name="connsiteY2" fmla="*/ 115043 h 262173"/>
                <a:gd name="connsiteX3" fmla="*/ 57130 w 116862"/>
                <a:gd name="connsiteY3" fmla="*/ 48522 h 262173"/>
                <a:gd name="connsiteX4" fmla="*/ 2348 w 116862"/>
                <a:gd name="connsiteY4" fmla="*/ 1565 h 262173"/>
                <a:gd name="connsiteX5" fmla="*/ 0 w 116862"/>
                <a:gd name="connsiteY5" fmla="*/ 0 h 26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862" h="262173">
                  <a:moveTo>
                    <a:pt x="110348" y="262174"/>
                  </a:moveTo>
                  <a:cubicBezTo>
                    <a:pt x="116609" y="240261"/>
                    <a:pt x="118174" y="216000"/>
                    <a:pt x="115826" y="190956"/>
                  </a:cubicBezTo>
                  <a:cubicBezTo>
                    <a:pt x="113478" y="165130"/>
                    <a:pt x="107217" y="140087"/>
                    <a:pt x="97043" y="115043"/>
                  </a:cubicBezTo>
                  <a:cubicBezTo>
                    <a:pt x="86870" y="90000"/>
                    <a:pt x="73565" y="68087"/>
                    <a:pt x="57130" y="48522"/>
                  </a:cubicBezTo>
                  <a:cubicBezTo>
                    <a:pt x="40696" y="28957"/>
                    <a:pt x="22696" y="13304"/>
                    <a:pt x="2348" y="1565"/>
                  </a:cubicBezTo>
                  <a:cubicBezTo>
                    <a:pt x="1565" y="783"/>
                    <a:pt x="783" y="783"/>
                    <a:pt x="0" y="0"/>
                  </a:cubicBezTo>
                </a:path>
              </a:pathLst>
            </a:custGeom>
            <a:noFill/>
            <a:ln w="31060" cap="flat">
              <a:solidFill>
                <a:schemeClr val="bg2"/>
              </a:solidFill>
              <a:prstDash val="solid"/>
              <a:miter/>
            </a:ln>
          </p:spPr>
          <p:txBody>
            <a:bodyPr rtlCol="0" anchor="ctr"/>
            <a:lstStyle/>
            <a:p>
              <a:endParaRPr lang="en-IL"/>
            </a:p>
          </p:txBody>
        </p:sp>
        <p:sp>
          <p:nvSpPr>
            <p:cNvPr id="349" name="גרפיקה 342">
              <a:extLst>
                <a:ext uri="{FF2B5EF4-FFF2-40B4-BE49-F238E27FC236}">
                  <a16:creationId xmlns:a16="http://schemas.microsoft.com/office/drawing/2014/main" id="{E9F5DFEB-89CE-4037-BB5D-AC513D79FFC4}"/>
                </a:ext>
              </a:extLst>
            </p:cNvPr>
            <p:cNvSpPr/>
            <p:nvPr/>
          </p:nvSpPr>
          <p:spPr>
            <a:xfrm>
              <a:off x="2214250" y="2255283"/>
              <a:ext cx="73783" cy="163565"/>
            </a:xfrm>
            <a:custGeom>
              <a:avLst/>
              <a:gdLst>
                <a:gd name="connsiteX0" fmla="*/ 71217 w 73783"/>
                <a:gd name="connsiteY0" fmla="*/ 163565 h 163565"/>
                <a:gd name="connsiteX1" fmla="*/ 60261 w 73783"/>
                <a:gd name="connsiteY1" fmla="*/ 73565 h 163565"/>
                <a:gd name="connsiteX2" fmla="*/ 3913 w 73783"/>
                <a:gd name="connsiteY2" fmla="*/ 2348 h 163565"/>
                <a:gd name="connsiteX3" fmla="*/ 0 w 73783"/>
                <a:gd name="connsiteY3" fmla="*/ 0 h 163565"/>
              </a:gdLst>
              <a:ahLst/>
              <a:cxnLst>
                <a:cxn ang="0">
                  <a:pos x="connsiteX0" y="connsiteY0"/>
                </a:cxn>
                <a:cxn ang="0">
                  <a:pos x="connsiteX1" y="connsiteY1"/>
                </a:cxn>
                <a:cxn ang="0">
                  <a:pos x="connsiteX2" y="connsiteY2"/>
                </a:cxn>
                <a:cxn ang="0">
                  <a:pos x="connsiteX3" y="connsiteY3"/>
                </a:cxn>
              </a:cxnLst>
              <a:rect l="l" t="t" r="r" b="b"/>
              <a:pathLst>
                <a:path w="73783" h="163565">
                  <a:moveTo>
                    <a:pt x="71217" y="163565"/>
                  </a:moveTo>
                  <a:cubicBezTo>
                    <a:pt x="76696" y="136174"/>
                    <a:pt x="73565" y="104087"/>
                    <a:pt x="60261" y="73565"/>
                  </a:cubicBezTo>
                  <a:cubicBezTo>
                    <a:pt x="47739" y="43043"/>
                    <a:pt x="27391" y="18000"/>
                    <a:pt x="3913" y="2348"/>
                  </a:cubicBezTo>
                  <a:cubicBezTo>
                    <a:pt x="3130" y="1565"/>
                    <a:pt x="1565" y="783"/>
                    <a:pt x="0" y="0"/>
                  </a:cubicBezTo>
                </a:path>
              </a:pathLst>
            </a:custGeom>
            <a:noFill/>
            <a:ln w="31060" cap="flat">
              <a:solidFill>
                <a:schemeClr val="bg2"/>
              </a:solidFill>
              <a:prstDash val="solid"/>
              <a:miter/>
            </a:ln>
          </p:spPr>
          <p:txBody>
            <a:bodyPr rtlCol="0" anchor="ctr"/>
            <a:lstStyle/>
            <a:p>
              <a:endParaRPr lang="en-IL"/>
            </a:p>
          </p:txBody>
        </p:sp>
        <p:grpSp>
          <p:nvGrpSpPr>
            <p:cNvPr id="350" name="גרפיקה 342">
              <a:extLst>
                <a:ext uri="{FF2B5EF4-FFF2-40B4-BE49-F238E27FC236}">
                  <a16:creationId xmlns:a16="http://schemas.microsoft.com/office/drawing/2014/main" id="{C122D67D-4487-4BD8-A63E-199AAC004D4D}"/>
                </a:ext>
              </a:extLst>
            </p:cNvPr>
            <p:cNvGrpSpPr/>
            <p:nvPr/>
          </p:nvGrpSpPr>
          <p:grpSpPr>
            <a:xfrm>
              <a:off x="1765741" y="2205978"/>
              <a:ext cx="551589" cy="570521"/>
              <a:chOff x="1765741" y="2205978"/>
              <a:chExt cx="551589" cy="570521"/>
            </a:xfrm>
          </p:grpSpPr>
          <p:sp>
            <p:nvSpPr>
              <p:cNvPr id="351" name="גרפיקה 342">
                <a:extLst>
                  <a:ext uri="{FF2B5EF4-FFF2-40B4-BE49-F238E27FC236}">
                    <a16:creationId xmlns:a16="http://schemas.microsoft.com/office/drawing/2014/main" id="{207B6CF6-3A89-49F3-92A2-EAE0C2F6FC11}"/>
                  </a:ext>
                </a:extLst>
              </p:cNvPr>
              <p:cNvSpPr/>
              <p:nvPr/>
            </p:nvSpPr>
            <p:spPr>
              <a:xfrm>
                <a:off x="1781467" y="2221631"/>
                <a:ext cx="520708" cy="539999"/>
              </a:xfrm>
              <a:custGeom>
                <a:avLst/>
                <a:gdLst>
                  <a:gd name="connsiteX0" fmla="*/ 31304 w 520708"/>
                  <a:gd name="connsiteY0" fmla="*/ 540000 h 539999"/>
                  <a:gd name="connsiteX1" fmla="*/ 10174 w 520708"/>
                  <a:gd name="connsiteY1" fmla="*/ 531391 h 539999"/>
                  <a:gd name="connsiteX2" fmla="*/ 0 w 520708"/>
                  <a:gd name="connsiteY2" fmla="*/ 507130 h 539999"/>
                  <a:gd name="connsiteX3" fmla="*/ 33652 w 520708"/>
                  <a:gd name="connsiteY3" fmla="*/ 414000 h 539999"/>
                  <a:gd name="connsiteX4" fmla="*/ 45391 w 520708"/>
                  <a:gd name="connsiteY4" fmla="*/ 315391 h 539999"/>
                  <a:gd name="connsiteX5" fmla="*/ 43826 w 520708"/>
                  <a:gd name="connsiteY5" fmla="*/ 298956 h 539999"/>
                  <a:gd name="connsiteX6" fmla="*/ 43043 w 520708"/>
                  <a:gd name="connsiteY6" fmla="*/ 292695 h 539999"/>
                  <a:gd name="connsiteX7" fmla="*/ 46957 w 520708"/>
                  <a:gd name="connsiteY7" fmla="*/ 186261 h 539999"/>
                  <a:gd name="connsiteX8" fmla="*/ 136957 w 520708"/>
                  <a:gd name="connsiteY8" fmla="*/ 72783 h 539999"/>
                  <a:gd name="connsiteX9" fmla="*/ 154174 w 520708"/>
                  <a:gd name="connsiteY9" fmla="*/ 29739 h 539999"/>
                  <a:gd name="connsiteX10" fmla="*/ 209739 w 520708"/>
                  <a:gd name="connsiteY10" fmla="*/ 783 h 539999"/>
                  <a:gd name="connsiteX11" fmla="*/ 219913 w 520708"/>
                  <a:gd name="connsiteY11" fmla="*/ 0 h 539999"/>
                  <a:gd name="connsiteX12" fmla="*/ 270000 w 520708"/>
                  <a:gd name="connsiteY12" fmla="*/ 17217 h 539999"/>
                  <a:gd name="connsiteX13" fmla="*/ 295826 w 520708"/>
                  <a:gd name="connsiteY13" fmla="*/ 56348 h 539999"/>
                  <a:gd name="connsiteX14" fmla="*/ 406957 w 520708"/>
                  <a:gd name="connsiteY14" fmla="*/ 149478 h 539999"/>
                  <a:gd name="connsiteX15" fmla="*/ 432783 w 520708"/>
                  <a:gd name="connsiteY15" fmla="*/ 252000 h 539999"/>
                  <a:gd name="connsiteX16" fmla="*/ 433565 w 520708"/>
                  <a:gd name="connsiteY16" fmla="*/ 259043 h 539999"/>
                  <a:gd name="connsiteX17" fmla="*/ 435913 w 520708"/>
                  <a:gd name="connsiteY17" fmla="*/ 275478 h 539999"/>
                  <a:gd name="connsiteX18" fmla="*/ 468000 w 520708"/>
                  <a:gd name="connsiteY18" fmla="*/ 369391 h 539999"/>
                  <a:gd name="connsiteX19" fmla="*/ 519652 w 520708"/>
                  <a:gd name="connsiteY19" fmla="*/ 453913 h 539999"/>
                  <a:gd name="connsiteX20" fmla="*/ 514957 w 520708"/>
                  <a:gd name="connsiteY20" fmla="*/ 478956 h 539999"/>
                  <a:gd name="connsiteX21" fmla="*/ 492261 w 520708"/>
                  <a:gd name="connsiteY21" fmla="*/ 492261 h 539999"/>
                  <a:gd name="connsiteX22" fmla="*/ 34435 w 520708"/>
                  <a:gd name="connsiteY22" fmla="*/ 539217 h 539999"/>
                  <a:gd name="connsiteX23" fmla="*/ 31304 w 520708"/>
                  <a:gd name="connsiteY23" fmla="*/ 540000 h 5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708" h="539999">
                    <a:moveTo>
                      <a:pt x="31304" y="540000"/>
                    </a:moveTo>
                    <a:cubicBezTo>
                      <a:pt x="23478" y="540000"/>
                      <a:pt x="15652" y="536869"/>
                      <a:pt x="10174" y="531391"/>
                    </a:cubicBezTo>
                    <a:cubicBezTo>
                      <a:pt x="3913" y="525130"/>
                      <a:pt x="0" y="516521"/>
                      <a:pt x="0" y="507130"/>
                    </a:cubicBezTo>
                    <a:cubicBezTo>
                      <a:pt x="783" y="488347"/>
                      <a:pt x="6261" y="450782"/>
                      <a:pt x="33652" y="414000"/>
                    </a:cubicBezTo>
                    <a:cubicBezTo>
                      <a:pt x="52435" y="388956"/>
                      <a:pt x="48522" y="351391"/>
                      <a:pt x="45391" y="315391"/>
                    </a:cubicBezTo>
                    <a:cubicBezTo>
                      <a:pt x="44609" y="309913"/>
                      <a:pt x="44609" y="304435"/>
                      <a:pt x="43826" y="298956"/>
                    </a:cubicBezTo>
                    <a:cubicBezTo>
                      <a:pt x="43826" y="297391"/>
                      <a:pt x="43826" y="295043"/>
                      <a:pt x="43043" y="292695"/>
                    </a:cubicBezTo>
                    <a:cubicBezTo>
                      <a:pt x="40696" y="272348"/>
                      <a:pt x="36000" y="230869"/>
                      <a:pt x="46957" y="186261"/>
                    </a:cubicBezTo>
                    <a:cubicBezTo>
                      <a:pt x="60261" y="135391"/>
                      <a:pt x="90000" y="97826"/>
                      <a:pt x="136957" y="72783"/>
                    </a:cubicBezTo>
                    <a:cubicBezTo>
                      <a:pt x="138522" y="59478"/>
                      <a:pt x="143217" y="43826"/>
                      <a:pt x="154174" y="29739"/>
                    </a:cubicBezTo>
                    <a:cubicBezTo>
                      <a:pt x="167478" y="13304"/>
                      <a:pt x="186261" y="3130"/>
                      <a:pt x="209739" y="783"/>
                    </a:cubicBezTo>
                    <a:cubicBezTo>
                      <a:pt x="212870" y="783"/>
                      <a:pt x="216783" y="0"/>
                      <a:pt x="219913" y="0"/>
                    </a:cubicBezTo>
                    <a:cubicBezTo>
                      <a:pt x="239478" y="0"/>
                      <a:pt x="255913" y="6261"/>
                      <a:pt x="270000" y="17217"/>
                    </a:cubicBezTo>
                    <a:cubicBezTo>
                      <a:pt x="284087" y="28957"/>
                      <a:pt x="291913" y="43826"/>
                      <a:pt x="295826" y="56348"/>
                    </a:cubicBezTo>
                    <a:cubicBezTo>
                      <a:pt x="345913" y="71217"/>
                      <a:pt x="383478" y="102522"/>
                      <a:pt x="406957" y="149478"/>
                    </a:cubicBezTo>
                    <a:cubicBezTo>
                      <a:pt x="427304" y="190174"/>
                      <a:pt x="431217" y="231652"/>
                      <a:pt x="432783" y="252000"/>
                    </a:cubicBezTo>
                    <a:cubicBezTo>
                      <a:pt x="432783" y="255130"/>
                      <a:pt x="433565" y="257478"/>
                      <a:pt x="433565" y="259043"/>
                    </a:cubicBezTo>
                    <a:cubicBezTo>
                      <a:pt x="434348" y="264522"/>
                      <a:pt x="435130" y="270000"/>
                      <a:pt x="435913" y="275478"/>
                    </a:cubicBezTo>
                    <a:cubicBezTo>
                      <a:pt x="440609" y="313043"/>
                      <a:pt x="444522" y="349043"/>
                      <a:pt x="468000" y="369391"/>
                    </a:cubicBezTo>
                    <a:cubicBezTo>
                      <a:pt x="502435" y="399913"/>
                      <a:pt x="514957" y="435913"/>
                      <a:pt x="519652" y="453913"/>
                    </a:cubicBezTo>
                    <a:cubicBezTo>
                      <a:pt x="522000" y="462521"/>
                      <a:pt x="520435" y="471913"/>
                      <a:pt x="514957" y="478956"/>
                    </a:cubicBezTo>
                    <a:cubicBezTo>
                      <a:pt x="509478" y="486000"/>
                      <a:pt x="501652" y="491478"/>
                      <a:pt x="492261" y="492261"/>
                    </a:cubicBezTo>
                    <a:lnTo>
                      <a:pt x="34435" y="539217"/>
                    </a:lnTo>
                    <a:cubicBezTo>
                      <a:pt x="33652" y="540000"/>
                      <a:pt x="32870" y="540000"/>
                      <a:pt x="31304" y="540000"/>
                    </a:cubicBezTo>
                    <a:close/>
                  </a:path>
                </a:pathLst>
              </a:custGeom>
              <a:solidFill>
                <a:schemeClr val="bg1"/>
              </a:solidFill>
              <a:ln w="7765" cap="flat">
                <a:solidFill>
                  <a:schemeClr val="bg2"/>
                </a:solidFill>
                <a:prstDash val="solid"/>
                <a:miter/>
              </a:ln>
            </p:spPr>
            <p:txBody>
              <a:bodyPr rtlCol="0" anchor="ctr"/>
              <a:lstStyle/>
              <a:p>
                <a:endParaRPr lang="en-IL"/>
              </a:p>
            </p:txBody>
          </p:sp>
          <p:sp>
            <p:nvSpPr>
              <p:cNvPr id="352" name="גרפיקה 342">
                <a:extLst>
                  <a:ext uri="{FF2B5EF4-FFF2-40B4-BE49-F238E27FC236}">
                    <a16:creationId xmlns:a16="http://schemas.microsoft.com/office/drawing/2014/main" id="{63D1A0D0-C66D-4657-9911-981293B46FB7}"/>
                  </a:ext>
                </a:extLst>
              </p:cNvPr>
              <p:cNvSpPr/>
              <p:nvPr/>
            </p:nvSpPr>
            <p:spPr>
              <a:xfrm>
                <a:off x="1765741" y="2205978"/>
                <a:ext cx="551589" cy="570521"/>
              </a:xfrm>
              <a:custGeom>
                <a:avLst/>
                <a:gdLst>
                  <a:gd name="connsiteX0" fmla="*/ 236422 w 551589"/>
                  <a:gd name="connsiteY0" fmla="*/ 31304 h 570521"/>
                  <a:gd name="connsiteX1" fmla="*/ 276335 w 551589"/>
                  <a:gd name="connsiteY1" fmla="*/ 45391 h 570521"/>
                  <a:gd name="connsiteX2" fmla="*/ 299813 w 551589"/>
                  <a:gd name="connsiteY2" fmla="*/ 85304 h 570521"/>
                  <a:gd name="connsiteX3" fmla="*/ 409378 w 551589"/>
                  <a:gd name="connsiteY3" fmla="*/ 172174 h 570521"/>
                  <a:gd name="connsiteX4" fmla="*/ 433639 w 551589"/>
                  <a:gd name="connsiteY4" fmla="*/ 269217 h 570521"/>
                  <a:gd name="connsiteX5" fmla="*/ 434422 w 551589"/>
                  <a:gd name="connsiteY5" fmla="*/ 276261 h 570521"/>
                  <a:gd name="connsiteX6" fmla="*/ 436769 w 551589"/>
                  <a:gd name="connsiteY6" fmla="*/ 292695 h 570521"/>
                  <a:gd name="connsiteX7" fmla="*/ 473552 w 551589"/>
                  <a:gd name="connsiteY7" fmla="*/ 396782 h 570521"/>
                  <a:gd name="connsiteX8" fmla="*/ 520509 w 551589"/>
                  <a:gd name="connsiteY8" fmla="*/ 473478 h 570521"/>
                  <a:gd name="connsiteX9" fmla="*/ 518161 w 551589"/>
                  <a:gd name="connsiteY9" fmla="*/ 486000 h 570521"/>
                  <a:gd name="connsiteX10" fmla="*/ 507204 w 551589"/>
                  <a:gd name="connsiteY10" fmla="*/ 492261 h 570521"/>
                  <a:gd name="connsiteX11" fmla="*/ 49378 w 551589"/>
                  <a:gd name="connsiteY11" fmla="*/ 539217 h 570521"/>
                  <a:gd name="connsiteX12" fmla="*/ 47813 w 551589"/>
                  <a:gd name="connsiteY12" fmla="*/ 539217 h 570521"/>
                  <a:gd name="connsiteX13" fmla="*/ 36856 w 551589"/>
                  <a:gd name="connsiteY13" fmla="*/ 535304 h 570521"/>
                  <a:gd name="connsiteX14" fmla="*/ 31378 w 551589"/>
                  <a:gd name="connsiteY14" fmla="*/ 523565 h 570521"/>
                  <a:gd name="connsiteX15" fmla="*/ 61900 w 551589"/>
                  <a:gd name="connsiteY15" fmla="*/ 439043 h 570521"/>
                  <a:gd name="connsiteX16" fmla="*/ 76769 w 551589"/>
                  <a:gd name="connsiteY16" fmla="*/ 329478 h 570521"/>
                  <a:gd name="connsiteX17" fmla="*/ 75204 w 551589"/>
                  <a:gd name="connsiteY17" fmla="*/ 313043 h 570521"/>
                  <a:gd name="connsiteX18" fmla="*/ 74422 w 551589"/>
                  <a:gd name="connsiteY18" fmla="*/ 306000 h 570521"/>
                  <a:gd name="connsiteX19" fmla="*/ 78335 w 551589"/>
                  <a:gd name="connsiteY19" fmla="*/ 205826 h 570521"/>
                  <a:gd name="connsiteX20" fmla="*/ 167552 w 551589"/>
                  <a:gd name="connsiteY20" fmla="*/ 98609 h 570521"/>
                  <a:gd name="connsiteX21" fmla="*/ 182422 w 551589"/>
                  <a:gd name="connsiteY21" fmla="*/ 54783 h 570521"/>
                  <a:gd name="connsiteX22" fmla="*/ 227813 w 551589"/>
                  <a:gd name="connsiteY22" fmla="*/ 32087 h 570521"/>
                  <a:gd name="connsiteX23" fmla="*/ 236422 w 551589"/>
                  <a:gd name="connsiteY23" fmla="*/ 31304 h 570521"/>
                  <a:gd name="connsiteX24" fmla="*/ 236422 w 551589"/>
                  <a:gd name="connsiteY24" fmla="*/ 0 h 570521"/>
                  <a:gd name="connsiteX25" fmla="*/ 224682 w 551589"/>
                  <a:gd name="connsiteY25" fmla="*/ 783 h 570521"/>
                  <a:gd name="connsiteX26" fmla="*/ 158161 w 551589"/>
                  <a:gd name="connsiteY26" fmla="*/ 35217 h 570521"/>
                  <a:gd name="connsiteX27" fmla="*/ 138596 w 551589"/>
                  <a:gd name="connsiteY27" fmla="*/ 78261 h 570521"/>
                  <a:gd name="connsiteX28" fmla="*/ 47813 w 551589"/>
                  <a:gd name="connsiteY28" fmla="*/ 198000 h 570521"/>
                  <a:gd name="connsiteX29" fmla="*/ 43117 w 551589"/>
                  <a:gd name="connsiteY29" fmla="*/ 309130 h 570521"/>
                  <a:gd name="connsiteX30" fmla="*/ 43117 w 551589"/>
                  <a:gd name="connsiteY30" fmla="*/ 309913 h 570521"/>
                  <a:gd name="connsiteX31" fmla="*/ 43900 w 551589"/>
                  <a:gd name="connsiteY31" fmla="*/ 315391 h 570521"/>
                  <a:gd name="connsiteX32" fmla="*/ 45465 w 551589"/>
                  <a:gd name="connsiteY32" fmla="*/ 332608 h 570521"/>
                  <a:gd name="connsiteX33" fmla="*/ 36856 w 551589"/>
                  <a:gd name="connsiteY33" fmla="*/ 420261 h 570521"/>
                  <a:gd name="connsiteX34" fmla="*/ 74 w 551589"/>
                  <a:gd name="connsiteY34" fmla="*/ 522000 h 570521"/>
                  <a:gd name="connsiteX35" fmla="*/ 14943 w 551589"/>
                  <a:gd name="connsiteY35" fmla="*/ 558000 h 570521"/>
                  <a:gd name="connsiteX36" fmla="*/ 47030 w 551589"/>
                  <a:gd name="connsiteY36" fmla="*/ 570521 h 570521"/>
                  <a:gd name="connsiteX37" fmla="*/ 51726 w 551589"/>
                  <a:gd name="connsiteY37" fmla="*/ 570521 h 570521"/>
                  <a:gd name="connsiteX38" fmla="*/ 509552 w 551589"/>
                  <a:gd name="connsiteY38" fmla="*/ 523565 h 570521"/>
                  <a:gd name="connsiteX39" fmla="*/ 543204 w 551589"/>
                  <a:gd name="connsiteY39" fmla="*/ 504000 h 570521"/>
                  <a:gd name="connsiteX40" fmla="*/ 550248 w 551589"/>
                  <a:gd name="connsiteY40" fmla="*/ 465652 h 570521"/>
                  <a:gd name="connsiteX41" fmla="*/ 493900 w 551589"/>
                  <a:gd name="connsiteY41" fmla="*/ 373304 h 570521"/>
                  <a:gd name="connsiteX42" fmla="*/ 467291 w 551589"/>
                  <a:gd name="connsiteY42" fmla="*/ 288782 h 570521"/>
                  <a:gd name="connsiteX43" fmla="*/ 464943 w 551589"/>
                  <a:gd name="connsiteY43" fmla="*/ 272348 h 570521"/>
                  <a:gd name="connsiteX44" fmla="*/ 464161 w 551589"/>
                  <a:gd name="connsiteY44" fmla="*/ 266869 h 570521"/>
                  <a:gd name="connsiteX45" fmla="*/ 464161 w 551589"/>
                  <a:gd name="connsiteY45" fmla="*/ 266087 h 570521"/>
                  <a:gd name="connsiteX46" fmla="*/ 436769 w 551589"/>
                  <a:gd name="connsiteY46" fmla="*/ 158087 h 570521"/>
                  <a:gd name="connsiteX47" fmla="*/ 324074 w 551589"/>
                  <a:gd name="connsiteY47" fmla="*/ 59478 h 570521"/>
                  <a:gd name="connsiteX48" fmla="*/ 295900 w 551589"/>
                  <a:gd name="connsiteY48" fmla="*/ 21130 h 570521"/>
                  <a:gd name="connsiteX49" fmla="*/ 236422 w 551589"/>
                  <a:gd name="connsiteY49" fmla="*/ 0 h 570521"/>
                  <a:gd name="connsiteX50" fmla="*/ 236422 w 551589"/>
                  <a:gd name="connsiteY50" fmla="*/ 0 h 57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1589" h="570521">
                    <a:moveTo>
                      <a:pt x="236422" y="31304"/>
                    </a:moveTo>
                    <a:cubicBezTo>
                      <a:pt x="252074" y="31304"/>
                      <a:pt x="265378" y="36000"/>
                      <a:pt x="276335" y="45391"/>
                    </a:cubicBezTo>
                    <a:cubicBezTo>
                      <a:pt x="290422" y="57130"/>
                      <a:pt x="296682" y="73565"/>
                      <a:pt x="299813" y="85304"/>
                    </a:cubicBezTo>
                    <a:cubicBezTo>
                      <a:pt x="349900" y="97826"/>
                      <a:pt x="386682" y="127565"/>
                      <a:pt x="409378" y="172174"/>
                    </a:cubicBezTo>
                    <a:cubicBezTo>
                      <a:pt x="428161" y="210522"/>
                      <a:pt x="432074" y="250435"/>
                      <a:pt x="433639" y="269217"/>
                    </a:cubicBezTo>
                    <a:cubicBezTo>
                      <a:pt x="433639" y="272348"/>
                      <a:pt x="434422" y="274695"/>
                      <a:pt x="434422" y="276261"/>
                    </a:cubicBezTo>
                    <a:cubicBezTo>
                      <a:pt x="435204" y="281739"/>
                      <a:pt x="435987" y="287217"/>
                      <a:pt x="436769" y="292695"/>
                    </a:cubicBezTo>
                    <a:cubicBezTo>
                      <a:pt x="441465" y="331826"/>
                      <a:pt x="446161" y="371739"/>
                      <a:pt x="473552" y="396782"/>
                    </a:cubicBezTo>
                    <a:cubicBezTo>
                      <a:pt x="504856" y="424956"/>
                      <a:pt x="516596" y="457043"/>
                      <a:pt x="520509" y="473478"/>
                    </a:cubicBezTo>
                    <a:cubicBezTo>
                      <a:pt x="521291" y="478174"/>
                      <a:pt x="520509" y="482087"/>
                      <a:pt x="518161" y="486000"/>
                    </a:cubicBezTo>
                    <a:cubicBezTo>
                      <a:pt x="515813" y="489913"/>
                      <a:pt x="511900" y="492261"/>
                      <a:pt x="507204" y="492261"/>
                    </a:cubicBezTo>
                    <a:lnTo>
                      <a:pt x="49378" y="539217"/>
                    </a:lnTo>
                    <a:cubicBezTo>
                      <a:pt x="48596" y="539217"/>
                      <a:pt x="48596" y="539217"/>
                      <a:pt x="47813" y="539217"/>
                    </a:cubicBezTo>
                    <a:cubicBezTo>
                      <a:pt x="43900" y="539217"/>
                      <a:pt x="39987" y="537652"/>
                      <a:pt x="36856" y="535304"/>
                    </a:cubicBezTo>
                    <a:cubicBezTo>
                      <a:pt x="33726" y="532174"/>
                      <a:pt x="31378" y="528261"/>
                      <a:pt x="31378" y="523565"/>
                    </a:cubicBezTo>
                    <a:cubicBezTo>
                      <a:pt x="32161" y="506348"/>
                      <a:pt x="36856" y="472695"/>
                      <a:pt x="61900" y="439043"/>
                    </a:cubicBezTo>
                    <a:cubicBezTo>
                      <a:pt x="83813" y="409304"/>
                      <a:pt x="80682" y="368608"/>
                      <a:pt x="76769" y="329478"/>
                    </a:cubicBezTo>
                    <a:cubicBezTo>
                      <a:pt x="75987" y="324000"/>
                      <a:pt x="75987" y="318522"/>
                      <a:pt x="75204" y="313043"/>
                    </a:cubicBezTo>
                    <a:cubicBezTo>
                      <a:pt x="75204" y="311478"/>
                      <a:pt x="74422" y="308348"/>
                      <a:pt x="74422" y="306000"/>
                    </a:cubicBezTo>
                    <a:cubicBezTo>
                      <a:pt x="72074" y="287217"/>
                      <a:pt x="67378" y="247304"/>
                      <a:pt x="78335" y="205826"/>
                    </a:cubicBezTo>
                    <a:cubicBezTo>
                      <a:pt x="90856" y="157304"/>
                      <a:pt x="121378" y="120522"/>
                      <a:pt x="167552" y="98609"/>
                    </a:cubicBezTo>
                    <a:cubicBezTo>
                      <a:pt x="168335" y="86870"/>
                      <a:pt x="170682" y="69652"/>
                      <a:pt x="182422" y="54783"/>
                    </a:cubicBezTo>
                    <a:cubicBezTo>
                      <a:pt x="192595" y="41478"/>
                      <a:pt x="208248" y="33652"/>
                      <a:pt x="227813" y="32087"/>
                    </a:cubicBezTo>
                    <a:cubicBezTo>
                      <a:pt x="230943" y="31304"/>
                      <a:pt x="234074" y="31304"/>
                      <a:pt x="236422" y="31304"/>
                    </a:cubicBezTo>
                    <a:moveTo>
                      <a:pt x="236422" y="0"/>
                    </a:moveTo>
                    <a:cubicBezTo>
                      <a:pt x="232509" y="0"/>
                      <a:pt x="228596" y="0"/>
                      <a:pt x="224682" y="783"/>
                    </a:cubicBezTo>
                    <a:cubicBezTo>
                      <a:pt x="197291" y="3913"/>
                      <a:pt x="173813" y="15652"/>
                      <a:pt x="158161" y="35217"/>
                    </a:cubicBezTo>
                    <a:cubicBezTo>
                      <a:pt x="147204" y="49304"/>
                      <a:pt x="141726" y="64956"/>
                      <a:pt x="138596" y="78261"/>
                    </a:cubicBezTo>
                    <a:cubicBezTo>
                      <a:pt x="92422" y="104869"/>
                      <a:pt x="61900" y="145565"/>
                      <a:pt x="47813" y="198000"/>
                    </a:cubicBezTo>
                    <a:cubicBezTo>
                      <a:pt x="35291" y="244956"/>
                      <a:pt x="40769" y="288782"/>
                      <a:pt x="43117" y="309130"/>
                    </a:cubicBezTo>
                    <a:lnTo>
                      <a:pt x="43117" y="309913"/>
                    </a:lnTo>
                    <a:cubicBezTo>
                      <a:pt x="43117" y="312261"/>
                      <a:pt x="43900" y="313826"/>
                      <a:pt x="43900" y="315391"/>
                    </a:cubicBezTo>
                    <a:cubicBezTo>
                      <a:pt x="44682" y="320869"/>
                      <a:pt x="44682" y="326348"/>
                      <a:pt x="45465" y="332608"/>
                    </a:cubicBezTo>
                    <a:cubicBezTo>
                      <a:pt x="48596" y="367826"/>
                      <a:pt x="51726" y="400695"/>
                      <a:pt x="36856" y="420261"/>
                    </a:cubicBezTo>
                    <a:cubicBezTo>
                      <a:pt x="7117" y="460956"/>
                      <a:pt x="856" y="501652"/>
                      <a:pt x="74" y="522000"/>
                    </a:cubicBezTo>
                    <a:cubicBezTo>
                      <a:pt x="-709" y="535304"/>
                      <a:pt x="4769" y="548608"/>
                      <a:pt x="14943" y="558000"/>
                    </a:cubicBezTo>
                    <a:cubicBezTo>
                      <a:pt x="23552" y="565826"/>
                      <a:pt x="35291" y="570521"/>
                      <a:pt x="47030" y="570521"/>
                    </a:cubicBezTo>
                    <a:cubicBezTo>
                      <a:pt x="48596" y="570521"/>
                      <a:pt x="50161" y="570521"/>
                      <a:pt x="51726" y="570521"/>
                    </a:cubicBezTo>
                    <a:lnTo>
                      <a:pt x="509552" y="523565"/>
                    </a:lnTo>
                    <a:cubicBezTo>
                      <a:pt x="522856" y="522000"/>
                      <a:pt x="535378" y="514956"/>
                      <a:pt x="543204" y="504000"/>
                    </a:cubicBezTo>
                    <a:cubicBezTo>
                      <a:pt x="551030" y="493043"/>
                      <a:pt x="553378" y="478956"/>
                      <a:pt x="550248" y="465652"/>
                    </a:cubicBezTo>
                    <a:cubicBezTo>
                      <a:pt x="545552" y="445304"/>
                      <a:pt x="531465" y="406956"/>
                      <a:pt x="493900" y="373304"/>
                    </a:cubicBezTo>
                    <a:cubicBezTo>
                      <a:pt x="475117" y="356869"/>
                      <a:pt x="471204" y="324000"/>
                      <a:pt x="467291" y="288782"/>
                    </a:cubicBezTo>
                    <a:cubicBezTo>
                      <a:pt x="466509" y="283304"/>
                      <a:pt x="465726" y="277826"/>
                      <a:pt x="464943" y="272348"/>
                    </a:cubicBezTo>
                    <a:cubicBezTo>
                      <a:pt x="464943" y="270782"/>
                      <a:pt x="464943" y="269217"/>
                      <a:pt x="464161" y="266869"/>
                    </a:cubicBezTo>
                    <a:lnTo>
                      <a:pt x="464161" y="266087"/>
                    </a:lnTo>
                    <a:cubicBezTo>
                      <a:pt x="462595" y="244956"/>
                      <a:pt x="458682" y="201130"/>
                      <a:pt x="436769" y="158087"/>
                    </a:cubicBezTo>
                    <a:cubicBezTo>
                      <a:pt x="412509" y="109565"/>
                      <a:pt x="374943" y="76696"/>
                      <a:pt x="324074" y="59478"/>
                    </a:cubicBezTo>
                    <a:cubicBezTo>
                      <a:pt x="318596" y="46956"/>
                      <a:pt x="309987" y="32870"/>
                      <a:pt x="295900" y="21130"/>
                    </a:cubicBezTo>
                    <a:cubicBezTo>
                      <a:pt x="280248" y="7826"/>
                      <a:pt x="259900" y="0"/>
                      <a:pt x="236422" y="0"/>
                    </a:cubicBezTo>
                    <a:lnTo>
                      <a:pt x="236422" y="0"/>
                    </a:lnTo>
                    <a:close/>
                  </a:path>
                </a:pathLst>
              </a:custGeom>
              <a:solidFill>
                <a:schemeClr val="bg2"/>
              </a:solidFill>
              <a:ln w="7765" cap="flat">
                <a:noFill/>
                <a:prstDash val="solid"/>
                <a:miter/>
              </a:ln>
            </p:spPr>
            <p:txBody>
              <a:bodyPr rtlCol="0" anchor="ctr"/>
              <a:lstStyle/>
              <a:p>
                <a:endParaRPr lang="en-IL"/>
              </a:p>
            </p:txBody>
          </p:sp>
        </p:grpSp>
      </p:grpSp>
      <p:grpSp>
        <p:nvGrpSpPr>
          <p:cNvPr id="355" name="גרפיקה 353">
            <a:extLst>
              <a:ext uri="{FF2B5EF4-FFF2-40B4-BE49-F238E27FC236}">
                <a16:creationId xmlns:a16="http://schemas.microsoft.com/office/drawing/2014/main" id="{F247677F-6319-4E37-9B66-D6EF3B8A4C4B}"/>
              </a:ext>
            </a:extLst>
          </p:cNvPr>
          <p:cNvGrpSpPr/>
          <p:nvPr/>
        </p:nvGrpSpPr>
        <p:grpSpPr>
          <a:xfrm>
            <a:off x="2640301" y="2170567"/>
            <a:ext cx="809641" cy="595103"/>
            <a:chOff x="2640301" y="2170567"/>
            <a:chExt cx="863766" cy="634886"/>
          </a:xfrm>
        </p:grpSpPr>
        <p:sp>
          <p:nvSpPr>
            <p:cNvPr id="356" name="גרפיקה 353">
              <a:extLst>
                <a:ext uri="{FF2B5EF4-FFF2-40B4-BE49-F238E27FC236}">
                  <a16:creationId xmlns:a16="http://schemas.microsoft.com/office/drawing/2014/main" id="{2D6EAC15-AE91-4D9D-959B-B12D602EE92F}"/>
                </a:ext>
              </a:extLst>
            </p:cNvPr>
            <p:cNvSpPr/>
            <p:nvPr/>
          </p:nvSpPr>
          <p:spPr>
            <a:xfrm>
              <a:off x="2640301" y="2338894"/>
              <a:ext cx="863766" cy="466559"/>
            </a:xfrm>
            <a:custGeom>
              <a:avLst/>
              <a:gdLst>
                <a:gd name="connsiteX0" fmla="*/ 645090 w 863766"/>
                <a:gd name="connsiteY0" fmla="*/ 1652 h 466559"/>
                <a:gd name="connsiteX1" fmla="*/ 645090 w 863766"/>
                <a:gd name="connsiteY1" fmla="*/ 1652 h 466559"/>
                <a:gd name="connsiteX2" fmla="*/ 155805 w 863766"/>
                <a:gd name="connsiteY2" fmla="*/ 82670 h 466559"/>
                <a:gd name="connsiteX3" fmla="*/ 155805 w 863766"/>
                <a:gd name="connsiteY3" fmla="*/ 82670 h 466559"/>
                <a:gd name="connsiteX4" fmla="*/ 2506 w 863766"/>
                <a:gd name="connsiteY4" fmla="*/ 304278 h 466559"/>
                <a:gd name="connsiteX5" fmla="*/ 225703 w 863766"/>
                <a:gd name="connsiteY5" fmla="*/ 463931 h 466559"/>
                <a:gd name="connsiteX6" fmla="*/ 386150 w 863766"/>
                <a:gd name="connsiteY6" fmla="*/ 301895 h 466559"/>
                <a:gd name="connsiteX7" fmla="*/ 497351 w 863766"/>
                <a:gd name="connsiteY7" fmla="*/ 283626 h 466559"/>
                <a:gd name="connsiteX8" fmla="*/ 701485 w 863766"/>
                <a:gd name="connsiteY8" fmla="*/ 385296 h 466559"/>
                <a:gd name="connsiteX9" fmla="*/ 861138 w 863766"/>
                <a:gd name="connsiteY9" fmla="*/ 162099 h 466559"/>
                <a:gd name="connsiteX10" fmla="*/ 645090 w 863766"/>
                <a:gd name="connsiteY10" fmla="*/ 1652 h 46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3766" h="466559">
                  <a:moveTo>
                    <a:pt x="645090" y="1652"/>
                  </a:moveTo>
                  <a:lnTo>
                    <a:pt x="645090" y="1652"/>
                  </a:lnTo>
                  <a:lnTo>
                    <a:pt x="155805" y="82670"/>
                  </a:lnTo>
                  <a:lnTo>
                    <a:pt x="155805" y="82670"/>
                  </a:lnTo>
                  <a:cubicBezTo>
                    <a:pt x="54135" y="102527"/>
                    <a:pt x="-14174" y="201020"/>
                    <a:pt x="2506" y="304278"/>
                  </a:cubicBezTo>
                  <a:cubicBezTo>
                    <a:pt x="19981" y="409919"/>
                    <a:pt x="120062" y="481405"/>
                    <a:pt x="225703" y="463931"/>
                  </a:cubicBezTo>
                  <a:cubicBezTo>
                    <a:pt x="310692" y="449634"/>
                    <a:pt x="373442" y="382119"/>
                    <a:pt x="386150" y="301895"/>
                  </a:cubicBezTo>
                  <a:lnTo>
                    <a:pt x="497351" y="283626"/>
                  </a:lnTo>
                  <a:cubicBezTo>
                    <a:pt x="535478" y="355907"/>
                    <a:pt x="616495" y="399593"/>
                    <a:pt x="701485" y="385296"/>
                  </a:cubicBezTo>
                  <a:cubicBezTo>
                    <a:pt x="807126" y="367821"/>
                    <a:pt x="878612" y="267740"/>
                    <a:pt x="861138" y="162099"/>
                  </a:cubicBezTo>
                  <a:cubicBezTo>
                    <a:pt x="844458" y="58841"/>
                    <a:pt x="748348" y="-11851"/>
                    <a:pt x="645090" y="1652"/>
                  </a:cubicBezTo>
                  <a:close/>
                </a:path>
              </a:pathLst>
            </a:custGeom>
            <a:solidFill>
              <a:srgbClr val="FFFFFF"/>
            </a:solidFill>
            <a:ln w="31694" cap="flat">
              <a:solidFill>
                <a:schemeClr val="bg2"/>
              </a:solidFill>
              <a:prstDash val="solid"/>
              <a:miter/>
            </a:ln>
          </p:spPr>
          <p:txBody>
            <a:bodyPr rtlCol="0" anchor="ctr"/>
            <a:lstStyle/>
            <a:p>
              <a:endParaRPr lang="en-IL"/>
            </a:p>
          </p:txBody>
        </p:sp>
        <p:sp>
          <p:nvSpPr>
            <p:cNvPr id="357" name="גרפיקה 353">
              <a:extLst>
                <a:ext uri="{FF2B5EF4-FFF2-40B4-BE49-F238E27FC236}">
                  <a16:creationId xmlns:a16="http://schemas.microsoft.com/office/drawing/2014/main" id="{09BE33EC-D47E-4F63-BE9B-686E9F862DBA}"/>
                </a:ext>
              </a:extLst>
            </p:cNvPr>
            <p:cNvSpPr/>
            <p:nvPr/>
          </p:nvSpPr>
          <p:spPr>
            <a:xfrm>
              <a:off x="2821523" y="2543090"/>
              <a:ext cx="24623" cy="145355"/>
            </a:xfrm>
            <a:custGeom>
              <a:avLst/>
              <a:gdLst>
                <a:gd name="connsiteX0" fmla="*/ 0 w 24623"/>
                <a:gd name="connsiteY0" fmla="*/ 0 h 145355"/>
                <a:gd name="connsiteX1" fmla="*/ 24623 w 24623"/>
                <a:gd name="connsiteY1" fmla="*/ 145356 h 145355"/>
              </a:gdLst>
              <a:ahLst/>
              <a:cxnLst>
                <a:cxn ang="0">
                  <a:pos x="connsiteX0" y="connsiteY0"/>
                </a:cxn>
                <a:cxn ang="0">
                  <a:pos x="connsiteX1" y="connsiteY1"/>
                </a:cxn>
              </a:cxnLst>
              <a:rect l="l" t="t" r="r" b="b"/>
              <a:pathLst>
                <a:path w="24623" h="145355">
                  <a:moveTo>
                    <a:pt x="0" y="0"/>
                  </a:moveTo>
                  <a:lnTo>
                    <a:pt x="24623" y="145356"/>
                  </a:lnTo>
                </a:path>
              </a:pathLst>
            </a:custGeom>
            <a:ln w="31694" cap="flat">
              <a:solidFill>
                <a:schemeClr val="bg2"/>
              </a:solidFill>
              <a:prstDash val="solid"/>
              <a:miter/>
            </a:ln>
          </p:spPr>
          <p:txBody>
            <a:bodyPr rtlCol="0" anchor="ctr"/>
            <a:lstStyle/>
            <a:p>
              <a:endParaRPr lang="en-IL"/>
            </a:p>
          </p:txBody>
        </p:sp>
        <p:sp>
          <p:nvSpPr>
            <p:cNvPr id="358" name="גרפיקה 353">
              <a:extLst>
                <a:ext uri="{FF2B5EF4-FFF2-40B4-BE49-F238E27FC236}">
                  <a16:creationId xmlns:a16="http://schemas.microsoft.com/office/drawing/2014/main" id="{3640087A-B26A-4FDF-924B-0B7C43097A47}"/>
                </a:ext>
              </a:extLst>
            </p:cNvPr>
            <p:cNvSpPr/>
            <p:nvPr/>
          </p:nvSpPr>
          <p:spPr>
            <a:xfrm>
              <a:off x="2761157" y="2603457"/>
              <a:ext cx="145355" cy="24623"/>
            </a:xfrm>
            <a:custGeom>
              <a:avLst/>
              <a:gdLst>
                <a:gd name="connsiteX0" fmla="*/ 145356 w 145355"/>
                <a:gd name="connsiteY0" fmla="*/ 0 h 24623"/>
                <a:gd name="connsiteX1" fmla="*/ 0 w 145355"/>
                <a:gd name="connsiteY1" fmla="*/ 24623 h 24623"/>
              </a:gdLst>
              <a:ahLst/>
              <a:cxnLst>
                <a:cxn ang="0">
                  <a:pos x="connsiteX0" y="connsiteY0"/>
                </a:cxn>
                <a:cxn ang="0">
                  <a:pos x="connsiteX1" y="connsiteY1"/>
                </a:cxn>
              </a:cxnLst>
              <a:rect l="l" t="t" r="r" b="b"/>
              <a:pathLst>
                <a:path w="145355" h="24623">
                  <a:moveTo>
                    <a:pt x="145356" y="0"/>
                  </a:moveTo>
                  <a:lnTo>
                    <a:pt x="0" y="24623"/>
                  </a:lnTo>
                </a:path>
              </a:pathLst>
            </a:custGeom>
            <a:ln w="31694" cap="flat">
              <a:solidFill>
                <a:schemeClr val="bg2"/>
              </a:solidFill>
              <a:prstDash val="solid"/>
              <a:miter/>
            </a:ln>
          </p:spPr>
          <p:txBody>
            <a:bodyPr rtlCol="0" anchor="ctr"/>
            <a:lstStyle/>
            <a:p>
              <a:endParaRPr lang="en-IL"/>
            </a:p>
          </p:txBody>
        </p:sp>
        <p:sp>
          <p:nvSpPr>
            <p:cNvPr id="359" name="גרפיקה 353">
              <a:extLst>
                <a:ext uri="{FF2B5EF4-FFF2-40B4-BE49-F238E27FC236}">
                  <a16:creationId xmlns:a16="http://schemas.microsoft.com/office/drawing/2014/main" id="{F19E853B-182D-42FC-A888-A2DAA85A0142}"/>
                </a:ext>
              </a:extLst>
            </p:cNvPr>
            <p:cNvSpPr/>
            <p:nvPr/>
          </p:nvSpPr>
          <p:spPr>
            <a:xfrm>
              <a:off x="3275859" y="2433478"/>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0" name="גרפיקה 353">
              <a:extLst>
                <a:ext uri="{FF2B5EF4-FFF2-40B4-BE49-F238E27FC236}">
                  <a16:creationId xmlns:a16="http://schemas.microsoft.com/office/drawing/2014/main" id="{43E3A7E1-6917-4A03-8124-3EF1179EC58E}"/>
                </a:ext>
              </a:extLst>
            </p:cNvPr>
            <p:cNvSpPr/>
            <p:nvPr/>
          </p:nvSpPr>
          <p:spPr>
            <a:xfrm>
              <a:off x="3298894" y="2571685"/>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1" name="גרפיקה 353">
              <a:extLst>
                <a:ext uri="{FF2B5EF4-FFF2-40B4-BE49-F238E27FC236}">
                  <a16:creationId xmlns:a16="http://schemas.microsoft.com/office/drawing/2014/main" id="{6F2AF8F9-C30A-429C-857E-879A0D9F8846}"/>
                </a:ext>
              </a:extLst>
            </p:cNvPr>
            <p:cNvSpPr/>
            <p:nvPr/>
          </p:nvSpPr>
          <p:spPr>
            <a:xfrm>
              <a:off x="3356083" y="2490667"/>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2" name="גרפיקה 353">
              <a:extLst>
                <a:ext uri="{FF2B5EF4-FFF2-40B4-BE49-F238E27FC236}">
                  <a16:creationId xmlns:a16="http://schemas.microsoft.com/office/drawing/2014/main" id="{06E68526-29F1-4CA9-B640-85E2EC1F7A1B}"/>
                </a:ext>
              </a:extLst>
            </p:cNvPr>
            <p:cNvSpPr/>
            <p:nvPr/>
          </p:nvSpPr>
          <p:spPr>
            <a:xfrm>
              <a:off x="3217876" y="2513701"/>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3" name="גרפיקה 353">
              <a:extLst>
                <a:ext uri="{FF2B5EF4-FFF2-40B4-BE49-F238E27FC236}">
                  <a16:creationId xmlns:a16="http://schemas.microsoft.com/office/drawing/2014/main" id="{26E7CF1D-4094-416D-A1A1-F9AA794B0912}"/>
                </a:ext>
              </a:extLst>
            </p:cNvPr>
            <p:cNvSpPr/>
            <p:nvPr/>
          </p:nvSpPr>
          <p:spPr>
            <a:xfrm>
              <a:off x="2989119" y="2170567"/>
              <a:ext cx="103258" cy="206516"/>
            </a:xfrm>
            <a:custGeom>
              <a:avLst/>
              <a:gdLst>
                <a:gd name="connsiteX0" fmla="*/ 0 w 103258"/>
                <a:gd name="connsiteY0" fmla="*/ 206516 h 206516"/>
                <a:gd name="connsiteX1" fmla="*/ 103258 w 103258"/>
                <a:gd name="connsiteY1" fmla="*/ 0 h 206516"/>
              </a:gdLst>
              <a:ahLst/>
              <a:cxnLst>
                <a:cxn ang="0">
                  <a:pos x="connsiteX0" y="connsiteY0"/>
                </a:cxn>
                <a:cxn ang="0">
                  <a:pos x="connsiteX1" y="connsiteY1"/>
                </a:cxn>
              </a:cxnLst>
              <a:rect l="l" t="t" r="r" b="b"/>
              <a:pathLst>
                <a:path w="103258" h="206516">
                  <a:moveTo>
                    <a:pt x="0" y="206516"/>
                  </a:moveTo>
                  <a:cubicBezTo>
                    <a:pt x="0" y="55601"/>
                    <a:pt x="103258" y="163625"/>
                    <a:pt x="103258" y="0"/>
                  </a:cubicBezTo>
                </a:path>
              </a:pathLst>
            </a:custGeom>
            <a:noFill/>
            <a:ln w="31694" cap="flat">
              <a:solidFill>
                <a:schemeClr val="bg2"/>
              </a:solidFill>
              <a:prstDash val="solid"/>
              <a:miter/>
            </a:ln>
          </p:spPr>
          <p:txBody>
            <a:bodyPr rtlCol="0" anchor="ctr"/>
            <a:lstStyle/>
            <a:p>
              <a:endParaRPr lang="en-IL"/>
            </a:p>
          </p:txBody>
        </p:sp>
      </p:grpSp>
      <p:grpSp>
        <p:nvGrpSpPr>
          <p:cNvPr id="366" name="גרפיקה 364">
            <a:extLst>
              <a:ext uri="{FF2B5EF4-FFF2-40B4-BE49-F238E27FC236}">
                <a16:creationId xmlns:a16="http://schemas.microsoft.com/office/drawing/2014/main" id="{BDEF2C4F-4356-4F09-AB34-3241746463EE}"/>
              </a:ext>
            </a:extLst>
          </p:cNvPr>
          <p:cNvGrpSpPr/>
          <p:nvPr/>
        </p:nvGrpSpPr>
        <p:grpSpPr>
          <a:xfrm>
            <a:off x="3720782" y="2184781"/>
            <a:ext cx="558464" cy="494873"/>
            <a:chOff x="3720782" y="2184781"/>
            <a:chExt cx="558464" cy="494873"/>
          </a:xfrm>
        </p:grpSpPr>
        <p:sp>
          <p:nvSpPr>
            <p:cNvPr id="367" name="גרפיקה 364">
              <a:extLst>
                <a:ext uri="{FF2B5EF4-FFF2-40B4-BE49-F238E27FC236}">
                  <a16:creationId xmlns:a16="http://schemas.microsoft.com/office/drawing/2014/main" id="{091FDDCD-80A4-490E-A702-75C5BDD18B93}"/>
                </a:ext>
              </a:extLst>
            </p:cNvPr>
            <p:cNvSpPr/>
            <p:nvPr/>
          </p:nvSpPr>
          <p:spPr>
            <a:xfrm>
              <a:off x="3777447" y="2184781"/>
              <a:ext cx="113329" cy="113329"/>
            </a:xfrm>
            <a:custGeom>
              <a:avLst/>
              <a:gdLst>
                <a:gd name="connsiteX0" fmla="*/ 56665 w 113329"/>
                <a:gd name="connsiteY0" fmla="*/ 113330 h 113329"/>
                <a:gd name="connsiteX1" fmla="*/ 0 w 113329"/>
                <a:gd name="connsiteY1" fmla="*/ 56665 h 113329"/>
                <a:gd name="connsiteX2" fmla="*/ 56665 w 113329"/>
                <a:gd name="connsiteY2" fmla="*/ 0 h 113329"/>
                <a:gd name="connsiteX3" fmla="*/ 113330 w 113329"/>
                <a:gd name="connsiteY3" fmla="*/ 56665 h 113329"/>
                <a:gd name="connsiteX4" fmla="*/ 56665 w 113329"/>
                <a:gd name="connsiteY4" fmla="*/ 113330 h 113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9" h="113329">
                  <a:moveTo>
                    <a:pt x="56665" y="113330"/>
                  </a:moveTo>
                  <a:cubicBezTo>
                    <a:pt x="25184" y="113330"/>
                    <a:pt x="0" y="88146"/>
                    <a:pt x="0" y="56665"/>
                  </a:cubicBezTo>
                  <a:cubicBezTo>
                    <a:pt x="0" y="25184"/>
                    <a:pt x="25184" y="0"/>
                    <a:pt x="56665" y="0"/>
                  </a:cubicBezTo>
                  <a:cubicBezTo>
                    <a:pt x="88146" y="0"/>
                    <a:pt x="113330" y="25184"/>
                    <a:pt x="113330" y="56665"/>
                  </a:cubicBezTo>
                  <a:cubicBezTo>
                    <a:pt x="113330" y="88146"/>
                    <a:pt x="88146" y="113330"/>
                    <a:pt x="56665" y="113330"/>
                  </a:cubicBezTo>
                  <a:close/>
                </a:path>
              </a:pathLst>
            </a:custGeom>
            <a:solidFill>
              <a:schemeClr val="accent2"/>
            </a:solidFill>
            <a:ln w="24990" cap="flat">
              <a:solidFill>
                <a:schemeClr val="bg2"/>
              </a:solidFill>
              <a:prstDash val="solid"/>
              <a:miter/>
            </a:ln>
          </p:spPr>
          <p:txBody>
            <a:bodyPr rtlCol="0" anchor="ctr"/>
            <a:lstStyle/>
            <a:p>
              <a:endParaRPr lang="en-IL"/>
            </a:p>
          </p:txBody>
        </p:sp>
        <p:sp>
          <p:nvSpPr>
            <p:cNvPr id="368" name="גרפיקה 364">
              <a:extLst>
                <a:ext uri="{FF2B5EF4-FFF2-40B4-BE49-F238E27FC236}">
                  <a16:creationId xmlns:a16="http://schemas.microsoft.com/office/drawing/2014/main" id="{67134AD3-F591-4601-9358-7C3A21E5B29B}"/>
                </a:ext>
              </a:extLst>
            </p:cNvPr>
            <p:cNvSpPr/>
            <p:nvPr/>
          </p:nvSpPr>
          <p:spPr>
            <a:xfrm>
              <a:off x="3768632" y="2386256"/>
              <a:ext cx="130959" cy="293398"/>
            </a:xfrm>
            <a:custGeom>
              <a:avLst/>
              <a:gdLst>
                <a:gd name="connsiteX0" fmla="*/ 0 w 130959"/>
                <a:gd name="connsiteY0" fmla="*/ 0 h 293398"/>
                <a:gd name="connsiteX1" fmla="*/ 0 w 130959"/>
                <a:gd name="connsiteY1" fmla="*/ 117108 h 293398"/>
                <a:gd name="connsiteX2" fmla="*/ 0 w 130959"/>
                <a:gd name="connsiteY2" fmla="*/ 117108 h 293398"/>
                <a:gd name="connsiteX3" fmla="*/ 0 w 130959"/>
                <a:gd name="connsiteY3" fmla="*/ 239252 h 293398"/>
                <a:gd name="connsiteX4" fmla="*/ 0 w 130959"/>
                <a:gd name="connsiteY4" fmla="*/ 266325 h 293398"/>
                <a:gd name="connsiteX5" fmla="*/ 24555 w 130959"/>
                <a:gd name="connsiteY5" fmla="*/ 293399 h 293398"/>
                <a:gd name="connsiteX6" fmla="*/ 50998 w 130959"/>
                <a:gd name="connsiteY6" fmla="*/ 266325 h 293398"/>
                <a:gd name="connsiteX7" fmla="*/ 50998 w 130959"/>
                <a:gd name="connsiteY7" fmla="*/ 238623 h 293398"/>
                <a:gd name="connsiteX8" fmla="*/ 50998 w 130959"/>
                <a:gd name="connsiteY8" fmla="*/ 203994 h 293398"/>
                <a:gd name="connsiteX9" fmla="*/ 50998 w 130959"/>
                <a:gd name="connsiteY9" fmla="*/ 144811 h 293398"/>
                <a:gd name="connsiteX10" fmla="*/ 65480 w 130959"/>
                <a:gd name="connsiteY10" fmla="*/ 130329 h 293398"/>
                <a:gd name="connsiteX11" fmla="*/ 65480 w 130959"/>
                <a:gd name="connsiteY11" fmla="*/ 130329 h 293398"/>
                <a:gd name="connsiteX12" fmla="*/ 79961 w 130959"/>
                <a:gd name="connsiteY12" fmla="*/ 144811 h 293398"/>
                <a:gd name="connsiteX13" fmla="*/ 79961 w 130959"/>
                <a:gd name="connsiteY13" fmla="*/ 203994 h 293398"/>
                <a:gd name="connsiteX14" fmla="*/ 79961 w 130959"/>
                <a:gd name="connsiteY14" fmla="*/ 238623 h 293398"/>
                <a:gd name="connsiteX15" fmla="*/ 79961 w 130959"/>
                <a:gd name="connsiteY15" fmla="*/ 266325 h 293398"/>
                <a:gd name="connsiteX16" fmla="*/ 106404 w 130959"/>
                <a:gd name="connsiteY16" fmla="*/ 293399 h 293398"/>
                <a:gd name="connsiteX17" fmla="*/ 130959 w 130959"/>
                <a:gd name="connsiteY17" fmla="*/ 266325 h 293398"/>
                <a:gd name="connsiteX18" fmla="*/ 130959 w 130959"/>
                <a:gd name="connsiteY18" fmla="*/ 239252 h 293398"/>
                <a:gd name="connsiteX19" fmla="*/ 130959 w 130959"/>
                <a:gd name="connsiteY19" fmla="*/ 117108 h 293398"/>
                <a:gd name="connsiteX20" fmla="*/ 130959 w 130959"/>
                <a:gd name="connsiteY20" fmla="*/ 117108 h 293398"/>
                <a:gd name="connsiteX21" fmla="*/ 130959 w 130959"/>
                <a:gd name="connsiteY21" fmla="*/ 0 h 29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959" h="293398">
                  <a:moveTo>
                    <a:pt x="0" y="0"/>
                  </a:moveTo>
                  <a:cubicBezTo>
                    <a:pt x="0" y="40295"/>
                    <a:pt x="0" y="117108"/>
                    <a:pt x="0" y="117108"/>
                  </a:cubicBezTo>
                  <a:cubicBezTo>
                    <a:pt x="0" y="117108"/>
                    <a:pt x="0" y="117108"/>
                    <a:pt x="0" y="117108"/>
                  </a:cubicBezTo>
                  <a:lnTo>
                    <a:pt x="0" y="239252"/>
                  </a:lnTo>
                  <a:lnTo>
                    <a:pt x="0" y="266325"/>
                  </a:lnTo>
                  <a:cubicBezTo>
                    <a:pt x="0" y="281436"/>
                    <a:pt x="9444" y="293399"/>
                    <a:pt x="24555" y="293399"/>
                  </a:cubicBezTo>
                  <a:cubicBezTo>
                    <a:pt x="39036" y="293399"/>
                    <a:pt x="50998" y="281436"/>
                    <a:pt x="50998" y="266325"/>
                  </a:cubicBezTo>
                  <a:lnTo>
                    <a:pt x="50998" y="238623"/>
                  </a:lnTo>
                  <a:lnTo>
                    <a:pt x="50998" y="203994"/>
                  </a:lnTo>
                  <a:lnTo>
                    <a:pt x="50998" y="144811"/>
                  </a:lnTo>
                  <a:cubicBezTo>
                    <a:pt x="50998" y="136626"/>
                    <a:pt x="57295" y="130329"/>
                    <a:pt x="65480" y="130329"/>
                  </a:cubicBezTo>
                  <a:lnTo>
                    <a:pt x="65480" y="130329"/>
                  </a:lnTo>
                  <a:cubicBezTo>
                    <a:pt x="73664" y="130329"/>
                    <a:pt x="79961" y="136626"/>
                    <a:pt x="79961" y="144811"/>
                  </a:cubicBezTo>
                  <a:lnTo>
                    <a:pt x="79961" y="203994"/>
                  </a:lnTo>
                  <a:lnTo>
                    <a:pt x="79961" y="238623"/>
                  </a:lnTo>
                  <a:lnTo>
                    <a:pt x="79961" y="266325"/>
                  </a:lnTo>
                  <a:cubicBezTo>
                    <a:pt x="79961" y="281436"/>
                    <a:pt x="91923" y="293399"/>
                    <a:pt x="106404" y="293399"/>
                  </a:cubicBezTo>
                  <a:cubicBezTo>
                    <a:pt x="120885" y="293399"/>
                    <a:pt x="130959" y="281436"/>
                    <a:pt x="130959" y="266325"/>
                  </a:cubicBezTo>
                  <a:lnTo>
                    <a:pt x="130959" y="239252"/>
                  </a:lnTo>
                  <a:lnTo>
                    <a:pt x="130959" y="117108"/>
                  </a:lnTo>
                  <a:cubicBezTo>
                    <a:pt x="130959" y="117108"/>
                    <a:pt x="130959" y="117108"/>
                    <a:pt x="130959" y="117108"/>
                  </a:cubicBezTo>
                  <a:lnTo>
                    <a:pt x="130959" y="0"/>
                  </a:lnTo>
                </a:path>
              </a:pathLst>
            </a:custGeom>
            <a:noFill/>
            <a:ln w="24990" cap="flat">
              <a:solidFill>
                <a:schemeClr val="bg2"/>
              </a:solidFill>
              <a:prstDash val="solid"/>
              <a:miter/>
            </a:ln>
          </p:spPr>
          <p:txBody>
            <a:bodyPr rtlCol="0" anchor="ctr"/>
            <a:lstStyle/>
            <a:p>
              <a:endParaRPr lang="en-IL" dirty="0"/>
            </a:p>
          </p:txBody>
        </p:sp>
        <p:sp>
          <p:nvSpPr>
            <p:cNvPr id="369" name="גרפיקה 364">
              <a:extLst>
                <a:ext uri="{FF2B5EF4-FFF2-40B4-BE49-F238E27FC236}">
                  <a16:creationId xmlns:a16="http://schemas.microsoft.com/office/drawing/2014/main" id="{571D6DA3-BD20-471E-A6E8-269A2237DE2E}"/>
                </a:ext>
              </a:extLst>
            </p:cNvPr>
            <p:cNvSpPr/>
            <p:nvPr/>
          </p:nvSpPr>
          <p:spPr>
            <a:xfrm>
              <a:off x="3943664" y="2184781"/>
              <a:ext cx="113329" cy="113329"/>
            </a:xfrm>
            <a:custGeom>
              <a:avLst/>
              <a:gdLst>
                <a:gd name="connsiteX0" fmla="*/ 56665 w 113329"/>
                <a:gd name="connsiteY0" fmla="*/ 113330 h 113329"/>
                <a:gd name="connsiteX1" fmla="*/ 0 w 113329"/>
                <a:gd name="connsiteY1" fmla="*/ 56665 h 113329"/>
                <a:gd name="connsiteX2" fmla="*/ 56665 w 113329"/>
                <a:gd name="connsiteY2" fmla="*/ 0 h 113329"/>
                <a:gd name="connsiteX3" fmla="*/ 113330 w 113329"/>
                <a:gd name="connsiteY3" fmla="*/ 56665 h 113329"/>
                <a:gd name="connsiteX4" fmla="*/ 56665 w 113329"/>
                <a:gd name="connsiteY4" fmla="*/ 113330 h 113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9" h="113329">
                  <a:moveTo>
                    <a:pt x="56665" y="113330"/>
                  </a:moveTo>
                  <a:cubicBezTo>
                    <a:pt x="25184" y="113330"/>
                    <a:pt x="0" y="88146"/>
                    <a:pt x="0" y="56665"/>
                  </a:cubicBezTo>
                  <a:cubicBezTo>
                    <a:pt x="0" y="25184"/>
                    <a:pt x="25184" y="0"/>
                    <a:pt x="56665" y="0"/>
                  </a:cubicBezTo>
                  <a:cubicBezTo>
                    <a:pt x="88146" y="0"/>
                    <a:pt x="113330" y="25184"/>
                    <a:pt x="113330" y="56665"/>
                  </a:cubicBezTo>
                  <a:cubicBezTo>
                    <a:pt x="113330" y="88146"/>
                    <a:pt x="88146" y="113330"/>
                    <a:pt x="56665" y="113330"/>
                  </a:cubicBezTo>
                  <a:close/>
                </a:path>
              </a:pathLst>
            </a:custGeom>
            <a:solidFill>
              <a:schemeClr val="accent3"/>
            </a:solidFill>
            <a:ln w="24990" cap="flat">
              <a:solidFill>
                <a:schemeClr val="bg2"/>
              </a:solidFill>
              <a:prstDash val="solid"/>
              <a:miter/>
            </a:ln>
          </p:spPr>
          <p:txBody>
            <a:bodyPr rtlCol="0" anchor="ctr"/>
            <a:lstStyle/>
            <a:p>
              <a:endParaRPr lang="en-IL"/>
            </a:p>
          </p:txBody>
        </p:sp>
        <p:sp>
          <p:nvSpPr>
            <p:cNvPr id="370" name="גרפיקה 364">
              <a:extLst>
                <a:ext uri="{FF2B5EF4-FFF2-40B4-BE49-F238E27FC236}">
                  <a16:creationId xmlns:a16="http://schemas.microsoft.com/office/drawing/2014/main" id="{13A3496E-B1D3-4243-A291-912BE7F9910B}"/>
                </a:ext>
              </a:extLst>
            </p:cNvPr>
            <p:cNvSpPr/>
            <p:nvPr/>
          </p:nvSpPr>
          <p:spPr>
            <a:xfrm>
              <a:off x="3934849" y="2386256"/>
              <a:ext cx="130959" cy="293398"/>
            </a:xfrm>
            <a:custGeom>
              <a:avLst/>
              <a:gdLst>
                <a:gd name="connsiteX0" fmla="*/ 0 w 130959"/>
                <a:gd name="connsiteY0" fmla="*/ 0 h 293398"/>
                <a:gd name="connsiteX1" fmla="*/ 0 w 130959"/>
                <a:gd name="connsiteY1" fmla="*/ 117108 h 293398"/>
                <a:gd name="connsiteX2" fmla="*/ 0 w 130959"/>
                <a:gd name="connsiteY2" fmla="*/ 117108 h 293398"/>
                <a:gd name="connsiteX3" fmla="*/ 0 w 130959"/>
                <a:gd name="connsiteY3" fmla="*/ 239252 h 293398"/>
                <a:gd name="connsiteX4" fmla="*/ 0 w 130959"/>
                <a:gd name="connsiteY4" fmla="*/ 266325 h 293398"/>
                <a:gd name="connsiteX5" fmla="*/ 24555 w 130959"/>
                <a:gd name="connsiteY5" fmla="*/ 293399 h 293398"/>
                <a:gd name="connsiteX6" fmla="*/ 50998 w 130959"/>
                <a:gd name="connsiteY6" fmla="*/ 266325 h 293398"/>
                <a:gd name="connsiteX7" fmla="*/ 50998 w 130959"/>
                <a:gd name="connsiteY7" fmla="*/ 238623 h 293398"/>
                <a:gd name="connsiteX8" fmla="*/ 50998 w 130959"/>
                <a:gd name="connsiteY8" fmla="*/ 203994 h 293398"/>
                <a:gd name="connsiteX9" fmla="*/ 50998 w 130959"/>
                <a:gd name="connsiteY9" fmla="*/ 144811 h 293398"/>
                <a:gd name="connsiteX10" fmla="*/ 65480 w 130959"/>
                <a:gd name="connsiteY10" fmla="*/ 130329 h 293398"/>
                <a:gd name="connsiteX11" fmla="*/ 65480 w 130959"/>
                <a:gd name="connsiteY11" fmla="*/ 130329 h 293398"/>
                <a:gd name="connsiteX12" fmla="*/ 79961 w 130959"/>
                <a:gd name="connsiteY12" fmla="*/ 144811 h 293398"/>
                <a:gd name="connsiteX13" fmla="*/ 79961 w 130959"/>
                <a:gd name="connsiteY13" fmla="*/ 203994 h 293398"/>
                <a:gd name="connsiteX14" fmla="*/ 79961 w 130959"/>
                <a:gd name="connsiteY14" fmla="*/ 238623 h 293398"/>
                <a:gd name="connsiteX15" fmla="*/ 79961 w 130959"/>
                <a:gd name="connsiteY15" fmla="*/ 266325 h 293398"/>
                <a:gd name="connsiteX16" fmla="*/ 106404 w 130959"/>
                <a:gd name="connsiteY16" fmla="*/ 293399 h 293398"/>
                <a:gd name="connsiteX17" fmla="*/ 130959 w 130959"/>
                <a:gd name="connsiteY17" fmla="*/ 266325 h 293398"/>
                <a:gd name="connsiteX18" fmla="*/ 130959 w 130959"/>
                <a:gd name="connsiteY18" fmla="*/ 239252 h 293398"/>
                <a:gd name="connsiteX19" fmla="*/ 130959 w 130959"/>
                <a:gd name="connsiteY19" fmla="*/ 117108 h 293398"/>
                <a:gd name="connsiteX20" fmla="*/ 130959 w 130959"/>
                <a:gd name="connsiteY20" fmla="*/ 117108 h 293398"/>
                <a:gd name="connsiteX21" fmla="*/ 130959 w 130959"/>
                <a:gd name="connsiteY21" fmla="*/ 0 h 29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959" h="293398">
                  <a:moveTo>
                    <a:pt x="0" y="0"/>
                  </a:moveTo>
                  <a:cubicBezTo>
                    <a:pt x="0" y="40295"/>
                    <a:pt x="0" y="117108"/>
                    <a:pt x="0" y="117108"/>
                  </a:cubicBezTo>
                  <a:cubicBezTo>
                    <a:pt x="0" y="117108"/>
                    <a:pt x="0" y="117108"/>
                    <a:pt x="0" y="117108"/>
                  </a:cubicBezTo>
                  <a:lnTo>
                    <a:pt x="0" y="239252"/>
                  </a:lnTo>
                  <a:lnTo>
                    <a:pt x="0" y="266325"/>
                  </a:lnTo>
                  <a:cubicBezTo>
                    <a:pt x="0" y="281436"/>
                    <a:pt x="9444" y="293399"/>
                    <a:pt x="24555" y="293399"/>
                  </a:cubicBezTo>
                  <a:cubicBezTo>
                    <a:pt x="39036" y="293399"/>
                    <a:pt x="50998" y="281436"/>
                    <a:pt x="50998" y="266325"/>
                  </a:cubicBezTo>
                  <a:lnTo>
                    <a:pt x="50998" y="238623"/>
                  </a:lnTo>
                  <a:lnTo>
                    <a:pt x="50998" y="203994"/>
                  </a:lnTo>
                  <a:lnTo>
                    <a:pt x="50998" y="144811"/>
                  </a:lnTo>
                  <a:cubicBezTo>
                    <a:pt x="50998" y="136626"/>
                    <a:pt x="57295" y="130329"/>
                    <a:pt x="65480" y="130329"/>
                  </a:cubicBezTo>
                  <a:lnTo>
                    <a:pt x="65480" y="130329"/>
                  </a:lnTo>
                  <a:cubicBezTo>
                    <a:pt x="73664" y="130329"/>
                    <a:pt x="79961" y="136626"/>
                    <a:pt x="79961" y="144811"/>
                  </a:cubicBezTo>
                  <a:lnTo>
                    <a:pt x="79961" y="203994"/>
                  </a:lnTo>
                  <a:lnTo>
                    <a:pt x="79961" y="238623"/>
                  </a:lnTo>
                  <a:lnTo>
                    <a:pt x="79961" y="266325"/>
                  </a:lnTo>
                  <a:cubicBezTo>
                    <a:pt x="79961" y="281436"/>
                    <a:pt x="91923" y="293399"/>
                    <a:pt x="106404" y="293399"/>
                  </a:cubicBezTo>
                  <a:cubicBezTo>
                    <a:pt x="120885" y="293399"/>
                    <a:pt x="130959" y="281436"/>
                    <a:pt x="130959" y="266325"/>
                  </a:cubicBezTo>
                  <a:lnTo>
                    <a:pt x="130959" y="239252"/>
                  </a:lnTo>
                  <a:lnTo>
                    <a:pt x="130959" y="117108"/>
                  </a:lnTo>
                  <a:cubicBezTo>
                    <a:pt x="130959" y="117108"/>
                    <a:pt x="130959" y="117108"/>
                    <a:pt x="130959" y="117108"/>
                  </a:cubicBezTo>
                  <a:lnTo>
                    <a:pt x="130959" y="0"/>
                  </a:lnTo>
                </a:path>
              </a:pathLst>
            </a:custGeom>
            <a:noFill/>
            <a:ln w="24990" cap="flat">
              <a:solidFill>
                <a:schemeClr val="bg2"/>
              </a:solidFill>
              <a:prstDash val="solid"/>
              <a:miter/>
            </a:ln>
          </p:spPr>
          <p:txBody>
            <a:bodyPr rtlCol="0" anchor="ctr"/>
            <a:lstStyle/>
            <a:p>
              <a:endParaRPr lang="en-IL"/>
            </a:p>
          </p:txBody>
        </p:sp>
        <p:sp>
          <p:nvSpPr>
            <p:cNvPr id="371" name="גרפיקה 364">
              <a:extLst>
                <a:ext uri="{FF2B5EF4-FFF2-40B4-BE49-F238E27FC236}">
                  <a16:creationId xmlns:a16="http://schemas.microsoft.com/office/drawing/2014/main" id="{AA6F2999-6C4A-46F2-A40F-6150A5B71599}"/>
                </a:ext>
              </a:extLst>
            </p:cNvPr>
            <p:cNvSpPr/>
            <p:nvPr/>
          </p:nvSpPr>
          <p:spPr>
            <a:xfrm>
              <a:off x="4108622" y="2184781"/>
              <a:ext cx="113329" cy="113329"/>
            </a:xfrm>
            <a:custGeom>
              <a:avLst/>
              <a:gdLst>
                <a:gd name="connsiteX0" fmla="*/ 56665 w 113329"/>
                <a:gd name="connsiteY0" fmla="*/ 113330 h 113329"/>
                <a:gd name="connsiteX1" fmla="*/ 0 w 113329"/>
                <a:gd name="connsiteY1" fmla="*/ 56665 h 113329"/>
                <a:gd name="connsiteX2" fmla="*/ 56665 w 113329"/>
                <a:gd name="connsiteY2" fmla="*/ 0 h 113329"/>
                <a:gd name="connsiteX3" fmla="*/ 113330 w 113329"/>
                <a:gd name="connsiteY3" fmla="*/ 56665 h 113329"/>
                <a:gd name="connsiteX4" fmla="*/ 56665 w 113329"/>
                <a:gd name="connsiteY4" fmla="*/ 113330 h 113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9" h="113329">
                  <a:moveTo>
                    <a:pt x="56665" y="113330"/>
                  </a:moveTo>
                  <a:cubicBezTo>
                    <a:pt x="25184" y="113330"/>
                    <a:pt x="0" y="88146"/>
                    <a:pt x="0" y="56665"/>
                  </a:cubicBezTo>
                  <a:cubicBezTo>
                    <a:pt x="0" y="25184"/>
                    <a:pt x="25184" y="0"/>
                    <a:pt x="56665" y="0"/>
                  </a:cubicBezTo>
                  <a:cubicBezTo>
                    <a:pt x="88146" y="0"/>
                    <a:pt x="113330" y="25184"/>
                    <a:pt x="113330" y="56665"/>
                  </a:cubicBezTo>
                  <a:cubicBezTo>
                    <a:pt x="113330" y="88146"/>
                    <a:pt x="88146" y="113330"/>
                    <a:pt x="56665" y="113330"/>
                  </a:cubicBezTo>
                  <a:close/>
                </a:path>
              </a:pathLst>
            </a:custGeom>
            <a:solidFill>
              <a:schemeClr val="accent1"/>
            </a:solidFill>
            <a:ln w="24990" cap="flat">
              <a:solidFill>
                <a:schemeClr val="bg2"/>
              </a:solidFill>
              <a:prstDash val="solid"/>
              <a:miter/>
            </a:ln>
          </p:spPr>
          <p:txBody>
            <a:bodyPr rtlCol="0" anchor="ctr"/>
            <a:lstStyle/>
            <a:p>
              <a:endParaRPr lang="en-IL"/>
            </a:p>
          </p:txBody>
        </p:sp>
        <p:sp>
          <p:nvSpPr>
            <p:cNvPr id="372" name="גרפיקה 364">
              <a:extLst>
                <a:ext uri="{FF2B5EF4-FFF2-40B4-BE49-F238E27FC236}">
                  <a16:creationId xmlns:a16="http://schemas.microsoft.com/office/drawing/2014/main" id="{2E6B77EE-894A-43CF-8A7F-E0BEEFE1EAC0}"/>
                </a:ext>
              </a:extLst>
            </p:cNvPr>
            <p:cNvSpPr/>
            <p:nvPr/>
          </p:nvSpPr>
          <p:spPr>
            <a:xfrm>
              <a:off x="4099178" y="2386256"/>
              <a:ext cx="130959" cy="293398"/>
            </a:xfrm>
            <a:custGeom>
              <a:avLst/>
              <a:gdLst>
                <a:gd name="connsiteX0" fmla="*/ 0 w 130959"/>
                <a:gd name="connsiteY0" fmla="*/ 0 h 293398"/>
                <a:gd name="connsiteX1" fmla="*/ 0 w 130959"/>
                <a:gd name="connsiteY1" fmla="*/ 117108 h 293398"/>
                <a:gd name="connsiteX2" fmla="*/ 0 w 130959"/>
                <a:gd name="connsiteY2" fmla="*/ 117108 h 293398"/>
                <a:gd name="connsiteX3" fmla="*/ 0 w 130959"/>
                <a:gd name="connsiteY3" fmla="*/ 239252 h 293398"/>
                <a:gd name="connsiteX4" fmla="*/ 0 w 130959"/>
                <a:gd name="connsiteY4" fmla="*/ 266325 h 293398"/>
                <a:gd name="connsiteX5" fmla="*/ 24555 w 130959"/>
                <a:gd name="connsiteY5" fmla="*/ 293399 h 293398"/>
                <a:gd name="connsiteX6" fmla="*/ 50998 w 130959"/>
                <a:gd name="connsiteY6" fmla="*/ 266325 h 293398"/>
                <a:gd name="connsiteX7" fmla="*/ 50998 w 130959"/>
                <a:gd name="connsiteY7" fmla="*/ 238623 h 293398"/>
                <a:gd name="connsiteX8" fmla="*/ 50998 w 130959"/>
                <a:gd name="connsiteY8" fmla="*/ 203994 h 293398"/>
                <a:gd name="connsiteX9" fmla="*/ 50998 w 130959"/>
                <a:gd name="connsiteY9" fmla="*/ 144811 h 293398"/>
                <a:gd name="connsiteX10" fmla="*/ 65480 w 130959"/>
                <a:gd name="connsiteY10" fmla="*/ 130329 h 293398"/>
                <a:gd name="connsiteX11" fmla="*/ 65480 w 130959"/>
                <a:gd name="connsiteY11" fmla="*/ 130329 h 293398"/>
                <a:gd name="connsiteX12" fmla="*/ 79961 w 130959"/>
                <a:gd name="connsiteY12" fmla="*/ 144811 h 293398"/>
                <a:gd name="connsiteX13" fmla="*/ 79961 w 130959"/>
                <a:gd name="connsiteY13" fmla="*/ 203994 h 293398"/>
                <a:gd name="connsiteX14" fmla="*/ 79961 w 130959"/>
                <a:gd name="connsiteY14" fmla="*/ 238623 h 293398"/>
                <a:gd name="connsiteX15" fmla="*/ 79961 w 130959"/>
                <a:gd name="connsiteY15" fmla="*/ 266325 h 293398"/>
                <a:gd name="connsiteX16" fmla="*/ 106404 w 130959"/>
                <a:gd name="connsiteY16" fmla="*/ 293399 h 293398"/>
                <a:gd name="connsiteX17" fmla="*/ 130959 w 130959"/>
                <a:gd name="connsiteY17" fmla="*/ 266325 h 293398"/>
                <a:gd name="connsiteX18" fmla="*/ 130959 w 130959"/>
                <a:gd name="connsiteY18" fmla="*/ 239252 h 293398"/>
                <a:gd name="connsiteX19" fmla="*/ 130959 w 130959"/>
                <a:gd name="connsiteY19" fmla="*/ 117108 h 293398"/>
                <a:gd name="connsiteX20" fmla="*/ 130959 w 130959"/>
                <a:gd name="connsiteY20" fmla="*/ 117108 h 293398"/>
                <a:gd name="connsiteX21" fmla="*/ 130959 w 130959"/>
                <a:gd name="connsiteY21" fmla="*/ 0 h 29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959" h="293398">
                  <a:moveTo>
                    <a:pt x="0" y="0"/>
                  </a:moveTo>
                  <a:cubicBezTo>
                    <a:pt x="0" y="40295"/>
                    <a:pt x="0" y="117108"/>
                    <a:pt x="0" y="117108"/>
                  </a:cubicBezTo>
                  <a:cubicBezTo>
                    <a:pt x="0" y="117108"/>
                    <a:pt x="0" y="117108"/>
                    <a:pt x="0" y="117108"/>
                  </a:cubicBezTo>
                  <a:lnTo>
                    <a:pt x="0" y="239252"/>
                  </a:lnTo>
                  <a:lnTo>
                    <a:pt x="0" y="266325"/>
                  </a:lnTo>
                  <a:cubicBezTo>
                    <a:pt x="0" y="281436"/>
                    <a:pt x="9444" y="293399"/>
                    <a:pt x="24555" y="293399"/>
                  </a:cubicBezTo>
                  <a:cubicBezTo>
                    <a:pt x="39036" y="293399"/>
                    <a:pt x="50998" y="281436"/>
                    <a:pt x="50998" y="266325"/>
                  </a:cubicBezTo>
                  <a:lnTo>
                    <a:pt x="50998" y="238623"/>
                  </a:lnTo>
                  <a:lnTo>
                    <a:pt x="50998" y="203994"/>
                  </a:lnTo>
                  <a:lnTo>
                    <a:pt x="50998" y="144811"/>
                  </a:lnTo>
                  <a:cubicBezTo>
                    <a:pt x="50998" y="136626"/>
                    <a:pt x="57295" y="130329"/>
                    <a:pt x="65480" y="130329"/>
                  </a:cubicBezTo>
                  <a:lnTo>
                    <a:pt x="65480" y="130329"/>
                  </a:lnTo>
                  <a:cubicBezTo>
                    <a:pt x="73664" y="130329"/>
                    <a:pt x="79961" y="136626"/>
                    <a:pt x="79961" y="144811"/>
                  </a:cubicBezTo>
                  <a:lnTo>
                    <a:pt x="79961" y="203994"/>
                  </a:lnTo>
                  <a:lnTo>
                    <a:pt x="79961" y="238623"/>
                  </a:lnTo>
                  <a:lnTo>
                    <a:pt x="79961" y="266325"/>
                  </a:lnTo>
                  <a:cubicBezTo>
                    <a:pt x="79961" y="281436"/>
                    <a:pt x="91923" y="293399"/>
                    <a:pt x="106404" y="293399"/>
                  </a:cubicBezTo>
                  <a:cubicBezTo>
                    <a:pt x="120885" y="293399"/>
                    <a:pt x="130959" y="281436"/>
                    <a:pt x="130959" y="266325"/>
                  </a:cubicBezTo>
                  <a:lnTo>
                    <a:pt x="130959" y="239252"/>
                  </a:lnTo>
                  <a:lnTo>
                    <a:pt x="130959" y="117108"/>
                  </a:lnTo>
                  <a:cubicBezTo>
                    <a:pt x="130959" y="117108"/>
                    <a:pt x="130959" y="117108"/>
                    <a:pt x="130959" y="117108"/>
                  </a:cubicBezTo>
                  <a:lnTo>
                    <a:pt x="130959" y="0"/>
                  </a:lnTo>
                </a:path>
              </a:pathLst>
            </a:custGeom>
            <a:noFill/>
            <a:ln w="24990" cap="flat">
              <a:solidFill>
                <a:schemeClr val="bg2"/>
              </a:solidFill>
              <a:prstDash val="solid"/>
              <a:miter/>
            </a:ln>
          </p:spPr>
          <p:txBody>
            <a:bodyPr rtlCol="0" anchor="ctr"/>
            <a:lstStyle/>
            <a:p>
              <a:endParaRPr lang="en-IL"/>
            </a:p>
          </p:txBody>
        </p:sp>
        <p:sp>
          <p:nvSpPr>
            <p:cNvPr id="373" name="גרפיקה 364">
              <a:extLst>
                <a:ext uri="{FF2B5EF4-FFF2-40B4-BE49-F238E27FC236}">
                  <a16:creationId xmlns:a16="http://schemas.microsoft.com/office/drawing/2014/main" id="{7DA2BBCC-EAA8-45E8-8981-A877F50FEAEC}"/>
                </a:ext>
              </a:extLst>
            </p:cNvPr>
            <p:cNvSpPr/>
            <p:nvPr/>
          </p:nvSpPr>
          <p:spPr>
            <a:xfrm>
              <a:off x="3720782" y="2325184"/>
              <a:ext cx="558464" cy="184475"/>
            </a:xfrm>
            <a:custGeom>
              <a:avLst/>
              <a:gdLst>
                <a:gd name="connsiteX0" fmla="*/ 47221 w 558464"/>
                <a:gd name="connsiteY0" fmla="*/ 159292 h 184475"/>
                <a:gd name="connsiteX1" fmla="*/ 22666 w 558464"/>
                <a:gd name="connsiteY1" fmla="*/ 184476 h 184475"/>
                <a:gd name="connsiteX2" fmla="*/ 0 w 558464"/>
                <a:gd name="connsiteY2" fmla="*/ 159292 h 184475"/>
                <a:gd name="connsiteX3" fmla="*/ 0 w 558464"/>
                <a:gd name="connsiteY3" fmla="*/ 148588 h 184475"/>
                <a:gd name="connsiteX4" fmla="*/ 0 w 558464"/>
                <a:gd name="connsiteY4" fmla="*/ 127181 h 184475"/>
                <a:gd name="connsiteX5" fmla="*/ 0 w 558464"/>
                <a:gd name="connsiteY5" fmla="*/ 57924 h 184475"/>
                <a:gd name="connsiteX6" fmla="*/ 57924 w 558464"/>
                <a:gd name="connsiteY6" fmla="*/ 0 h 184475"/>
                <a:gd name="connsiteX7" fmla="*/ 57924 w 558464"/>
                <a:gd name="connsiteY7" fmla="*/ 0 h 184475"/>
                <a:gd name="connsiteX8" fmla="*/ 73664 w 558464"/>
                <a:gd name="connsiteY8" fmla="*/ 0 h 184475"/>
                <a:gd name="connsiteX9" fmla="*/ 169365 w 558464"/>
                <a:gd name="connsiteY9" fmla="*/ 0 h 184475"/>
                <a:gd name="connsiteX10" fmla="*/ 389099 w 558464"/>
                <a:gd name="connsiteY10" fmla="*/ 0 h 184475"/>
                <a:gd name="connsiteX11" fmla="*/ 484800 w 558464"/>
                <a:gd name="connsiteY11" fmla="*/ 0 h 184475"/>
                <a:gd name="connsiteX12" fmla="*/ 500541 w 558464"/>
                <a:gd name="connsiteY12" fmla="*/ 0 h 184475"/>
                <a:gd name="connsiteX13" fmla="*/ 500541 w 558464"/>
                <a:gd name="connsiteY13" fmla="*/ 0 h 184475"/>
                <a:gd name="connsiteX14" fmla="*/ 558465 w 558464"/>
                <a:gd name="connsiteY14" fmla="*/ 57924 h 184475"/>
                <a:gd name="connsiteX15" fmla="*/ 558465 w 558464"/>
                <a:gd name="connsiteY15" fmla="*/ 127181 h 184475"/>
                <a:gd name="connsiteX16" fmla="*/ 558465 w 558464"/>
                <a:gd name="connsiteY16" fmla="*/ 148588 h 184475"/>
                <a:gd name="connsiteX17" fmla="*/ 558465 w 558464"/>
                <a:gd name="connsiteY17" fmla="*/ 159292 h 184475"/>
                <a:gd name="connsiteX18" fmla="*/ 535799 w 558464"/>
                <a:gd name="connsiteY18" fmla="*/ 184476 h 184475"/>
                <a:gd name="connsiteX19" fmla="*/ 511244 w 558464"/>
                <a:gd name="connsiteY19" fmla="*/ 159292 h 18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8464" h="184475">
                  <a:moveTo>
                    <a:pt x="47221" y="159292"/>
                  </a:moveTo>
                  <a:cubicBezTo>
                    <a:pt x="47221" y="173143"/>
                    <a:pt x="35888" y="184476"/>
                    <a:pt x="22666" y="184476"/>
                  </a:cubicBezTo>
                  <a:cubicBezTo>
                    <a:pt x="8815" y="184476"/>
                    <a:pt x="0" y="173143"/>
                    <a:pt x="0" y="159292"/>
                  </a:cubicBezTo>
                  <a:lnTo>
                    <a:pt x="0" y="148588"/>
                  </a:lnTo>
                  <a:lnTo>
                    <a:pt x="0" y="127181"/>
                  </a:lnTo>
                  <a:lnTo>
                    <a:pt x="0" y="57924"/>
                  </a:lnTo>
                  <a:cubicBezTo>
                    <a:pt x="0" y="25814"/>
                    <a:pt x="25814" y="0"/>
                    <a:pt x="57924" y="0"/>
                  </a:cubicBezTo>
                  <a:lnTo>
                    <a:pt x="57924" y="0"/>
                  </a:lnTo>
                  <a:lnTo>
                    <a:pt x="73664" y="0"/>
                  </a:lnTo>
                  <a:lnTo>
                    <a:pt x="169365" y="0"/>
                  </a:lnTo>
                  <a:lnTo>
                    <a:pt x="389099" y="0"/>
                  </a:lnTo>
                  <a:lnTo>
                    <a:pt x="484800" y="0"/>
                  </a:lnTo>
                  <a:lnTo>
                    <a:pt x="500541" y="0"/>
                  </a:lnTo>
                  <a:lnTo>
                    <a:pt x="500541" y="0"/>
                  </a:lnTo>
                  <a:cubicBezTo>
                    <a:pt x="532651" y="0"/>
                    <a:pt x="558465" y="25814"/>
                    <a:pt x="558465" y="57924"/>
                  </a:cubicBezTo>
                  <a:lnTo>
                    <a:pt x="558465" y="127181"/>
                  </a:lnTo>
                  <a:lnTo>
                    <a:pt x="558465" y="148588"/>
                  </a:lnTo>
                  <a:lnTo>
                    <a:pt x="558465" y="159292"/>
                  </a:lnTo>
                  <a:cubicBezTo>
                    <a:pt x="558465" y="173143"/>
                    <a:pt x="549650" y="184476"/>
                    <a:pt x="535799" y="184476"/>
                  </a:cubicBezTo>
                  <a:cubicBezTo>
                    <a:pt x="521947" y="184476"/>
                    <a:pt x="511244" y="173143"/>
                    <a:pt x="511244" y="159292"/>
                  </a:cubicBezTo>
                </a:path>
              </a:pathLst>
            </a:custGeom>
            <a:noFill/>
            <a:ln w="24990" cap="flat">
              <a:solidFill>
                <a:schemeClr val="bg2"/>
              </a:solidFill>
              <a:prstDash val="solid"/>
              <a:miter/>
            </a:ln>
          </p:spPr>
          <p:txBody>
            <a:bodyPr rtlCol="0" anchor="ctr"/>
            <a:lstStyle/>
            <a:p>
              <a:endParaRPr lang="en-IL"/>
            </a:p>
          </p:txBody>
        </p:sp>
      </p:grpSp>
      <p:grpSp>
        <p:nvGrpSpPr>
          <p:cNvPr id="380" name="גרפיקה 374">
            <a:extLst>
              <a:ext uri="{FF2B5EF4-FFF2-40B4-BE49-F238E27FC236}">
                <a16:creationId xmlns:a16="http://schemas.microsoft.com/office/drawing/2014/main" id="{907B3F93-6903-4B54-B888-A103127F2B31}"/>
              </a:ext>
            </a:extLst>
          </p:cNvPr>
          <p:cNvGrpSpPr/>
          <p:nvPr/>
        </p:nvGrpSpPr>
        <p:grpSpPr>
          <a:xfrm>
            <a:off x="7764507" y="3207558"/>
            <a:ext cx="789305" cy="847033"/>
            <a:chOff x="7764507" y="3207558"/>
            <a:chExt cx="789305" cy="847033"/>
          </a:xfrm>
        </p:grpSpPr>
        <p:sp>
          <p:nvSpPr>
            <p:cNvPr id="381" name="גרפיקה 374">
              <a:extLst>
                <a:ext uri="{FF2B5EF4-FFF2-40B4-BE49-F238E27FC236}">
                  <a16:creationId xmlns:a16="http://schemas.microsoft.com/office/drawing/2014/main" id="{07455924-D39C-42E0-B213-BFBBB17612FD}"/>
                </a:ext>
              </a:extLst>
            </p:cNvPr>
            <p:cNvSpPr/>
            <p:nvPr/>
          </p:nvSpPr>
          <p:spPr>
            <a:xfrm>
              <a:off x="7885847" y="3912798"/>
              <a:ext cx="141793" cy="141793"/>
            </a:xfrm>
            <a:custGeom>
              <a:avLst/>
              <a:gdLst>
                <a:gd name="connsiteX0" fmla="*/ 50542 w 141793"/>
                <a:gd name="connsiteY0" fmla="*/ 138746 h 141793"/>
                <a:gd name="connsiteX1" fmla="*/ 3048 w 141793"/>
                <a:gd name="connsiteY1" fmla="*/ 50542 h 141793"/>
                <a:gd name="connsiteX2" fmla="*/ 91252 w 141793"/>
                <a:gd name="connsiteY2" fmla="*/ 3048 h 141793"/>
                <a:gd name="connsiteX3" fmla="*/ 138746 w 141793"/>
                <a:gd name="connsiteY3" fmla="*/ 91252 h 141793"/>
                <a:gd name="connsiteX4" fmla="*/ 50542 w 141793"/>
                <a:gd name="connsiteY4" fmla="*/ 138746 h 141793"/>
                <a:gd name="connsiteX5" fmla="*/ 70897 w 141793"/>
                <a:gd name="connsiteY5" fmla="*/ 70897 h 141793"/>
                <a:gd name="connsiteX6" fmla="*/ 70897 w 141793"/>
                <a:gd name="connsiteY6" fmla="*/ 70897 h 141793"/>
                <a:gd name="connsiteX7" fmla="*/ 70897 w 141793"/>
                <a:gd name="connsiteY7" fmla="*/ 70897 h 14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793" h="141793">
                  <a:moveTo>
                    <a:pt x="50542" y="138746"/>
                  </a:moveTo>
                  <a:cubicBezTo>
                    <a:pt x="12849" y="127437"/>
                    <a:pt x="-8260" y="88236"/>
                    <a:pt x="3048" y="50542"/>
                  </a:cubicBezTo>
                  <a:cubicBezTo>
                    <a:pt x="14356" y="12849"/>
                    <a:pt x="53558" y="-8260"/>
                    <a:pt x="91252" y="3048"/>
                  </a:cubicBezTo>
                  <a:cubicBezTo>
                    <a:pt x="128945" y="14356"/>
                    <a:pt x="150054" y="53558"/>
                    <a:pt x="138746" y="91252"/>
                  </a:cubicBezTo>
                  <a:cubicBezTo>
                    <a:pt x="127437" y="128945"/>
                    <a:pt x="88236" y="150054"/>
                    <a:pt x="50542" y="138746"/>
                  </a:cubicBezTo>
                  <a:close/>
                  <a:moveTo>
                    <a:pt x="70897" y="70897"/>
                  </a:moveTo>
                  <a:lnTo>
                    <a:pt x="70897" y="70897"/>
                  </a:lnTo>
                  <a:lnTo>
                    <a:pt x="70897" y="70897"/>
                  </a:lnTo>
                  <a:close/>
                </a:path>
              </a:pathLst>
            </a:custGeom>
            <a:solidFill>
              <a:schemeClr val="bg2"/>
            </a:solidFill>
            <a:ln w="7529" cap="flat">
              <a:noFill/>
              <a:prstDash val="solid"/>
              <a:miter/>
            </a:ln>
          </p:spPr>
          <p:txBody>
            <a:bodyPr rtlCol="0" anchor="ctr"/>
            <a:lstStyle/>
            <a:p>
              <a:endParaRPr lang="en-IL"/>
            </a:p>
          </p:txBody>
        </p:sp>
        <p:grpSp>
          <p:nvGrpSpPr>
            <p:cNvPr id="382" name="גרפיקה 374">
              <a:extLst>
                <a:ext uri="{FF2B5EF4-FFF2-40B4-BE49-F238E27FC236}">
                  <a16:creationId xmlns:a16="http://schemas.microsoft.com/office/drawing/2014/main" id="{BCD1B2FA-CFCD-43A5-95F3-CE8DA17AC9A7}"/>
                </a:ext>
              </a:extLst>
            </p:cNvPr>
            <p:cNvGrpSpPr/>
            <p:nvPr/>
          </p:nvGrpSpPr>
          <p:grpSpPr>
            <a:xfrm>
              <a:off x="7764507" y="3207558"/>
              <a:ext cx="789305" cy="820165"/>
              <a:chOff x="7764507" y="3207558"/>
              <a:chExt cx="789305" cy="820165"/>
            </a:xfrm>
          </p:grpSpPr>
          <p:sp>
            <p:nvSpPr>
              <p:cNvPr id="383" name="גרפיקה 374">
                <a:extLst>
                  <a:ext uri="{FF2B5EF4-FFF2-40B4-BE49-F238E27FC236}">
                    <a16:creationId xmlns:a16="http://schemas.microsoft.com/office/drawing/2014/main" id="{F134034B-8E93-4ACE-AFD4-6BCF186A821C}"/>
                  </a:ext>
                </a:extLst>
              </p:cNvPr>
              <p:cNvSpPr/>
              <p:nvPr/>
            </p:nvSpPr>
            <p:spPr>
              <a:xfrm>
                <a:off x="7920961" y="3207558"/>
                <a:ext cx="466729" cy="668374"/>
              </a:xfrm>
              <a:custGeom>
                <a:avLst/>
                <a:gdLst>
                  <a:gd name="connsiteX0" fmla="*/ 68954 w 466729"/>
                  <a:gd name="connsiteY0" fmla="*/ 666826 h 668374"/>
                  <a:gd name="connsiteX1" fmla="*/ 41060 w 466729"/>
                  <a:gd name="connsiteY1" fmla="*/ 615562 h 668374"/>
                  <a:gd name="connsiteX2" fmla="*/ 86293 w 466729"/>
                  <a:gd name="connsiteY2" fmla="*/ 463280 h 668374"/>
                  <a:gd name="connsiteX3" fmla="*/ 126248 w 466729"/>
                  <a:gd name="connsiteY3" fmla="*/ 475342 h 668374"/>
                  <a:gd name="connsiteX4" fmla="*/ 375780 w 466729"/>
                  <a:gd name="connsiteY4" fmla="*/ 340399 h 668374"/>
                  <a:gd name="connsiteX5" fmla="*/ 240837 w 466729"/>
                  <a:gd name="connsiteY5" fmla="*/ 90867 h 668374"/>
                  <a:gd name="connsiteX6" fmla="*/ 65938 w 466729"/>
                  <a:gd name="connsiteY6" fmla="*/ 121022 h 668374"/>
                  <a:gd name="connsiteX7" fmla="*/ 7890 w 466729"/>
                  <a:gd name="connsiteY7" fmla="*/ 111975 h 668374"/>
                  <a:gd name="connsiteX8" fmla="*/ 16937 w 466729"/>
                  <a:gd name="connsiteY8" fmla="*/ 53927 h 668374"/>
                  <a:gd name="connsiteX9" fmla="*/ 264207 w 466729"/>
                  <a:gd name="connsiteY9" fmla="*/ 11710 h 668374"/>
                  <a:gd name="connsiteX10" fmla="*/ 454937 w 466729"/>
                  <a:gd name="connsiteY10" fmla="*/ 363015 h 668374"/>
                  <a:gd name="connsiteX11" fmla="*/ 142833 w 466729"/>
                  <a:gd name="connsiteY11" fmla="*/ 562791 h 668374"/>
                  <a:gd name="connsiteX12" fmla="*/ 120217 w 466729"/>
                  <a:gd name="connsiteY12" fmla="*/ 638933 h 668374"/>
                  <a:gd name="connsiteX13" fmla="*/ 68954 w 466729"/>
                  <a:gd name="connsiteY13" fmla="*/ 666826 h 6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9" h="668374">
                    <a:moveTo>
                      <a:pt x="68954" y="666826"/>
                    </a:moveTo>
                    <a:cubicBezTo>
                      <a:pt x="47091" y="660041"/>
                      <a:pt x="34276" y="637425"/>
                      <a:pt x="41060" y="615562"/>
                    </a:cubicBezTo>
                    <a:lnTo>
                      <a:pt x="86293" y="463280"/>
                    </a:lnTo>
                    <a:lnTo>
                      <a:pt x="126248" y="475342"/>
                    </a:lnTo>
                    <a:cubicBezTo>
                      <a:pt x="232544" y="507005"/>
                      <a:pt x="344118" y="446695"/>
                      <a:pt x="375780" y="340399"/>
                    </a:cubicBezTo>
                    <a:cubicBezTo>
                      <a:pt x="407443" y="234103"/>
                      <a:pt x="347133" y="122529"/>
                      <a:pt x="240837" y="90867"/>
                    </a:cubicBezTo>
                    <a:cubicBezTo>
                      <a:pt x="180527" y="72774"/>
                      <a:pt x="116448" y="84082"/>
                      <a:pt x="65938" y="121022"/>
                    </a:cubicBezTo>
                    <a:cubicBezTo>
                      <a:pt x="47091" y="134591"/>
                      <a:pt x="21460" y="130068"/>
                      <a:pt x="7890" y="111975"/>
                    </a:cubicBezTo>
                    <a:cubicBezTo>
                      <a:pt x="-5680" y="93128"/>
                      <a:pt x="-1156" y="67497"/>
                      <a:pt x="16937" y="53927"/>
                    </a:cubicBezTo>
                    <a:cubicBezTo>
                      <a:pt x="89308" y="1910"/>
                      <a:pt x="179019" y="-13168"/>
                      <a:pt x="264207" y="11710"/>
                    </a:cubicBezTo>
                    <a:cubicBezTo>
                      <a:pt x="414228" y="54681"/>
                      <a:pt x="499415" y="212994"/>
                      <a:pt x="454937" y="363015"/>
                    </a:cubicBezTo>
                    <a:cubicBezTo>
                      <a:pt x="414228" y="499466"/>
                      <a:pt x="279284" y="582392"/>
                      <a:pt x="142833" y="562791"/>
                    </a:cubicBezTo>
                    <a:lnTo>
                      <a:pt x="120217" y="638933"/>
                    </a:lnTo>
                    <a:cubicBezTo>
                      <a:pt x="113432" y="660795"/>
                      <a:pt x="90816" y="672857"/>
                      <a:pt x="68954" y="666826"/>
                    </a:cubicBezTo>
                    <a:close/>
                  </a:path>
                </a:pathLst>
              </a:custGeom>
              <a:solidFill>
                <a:schemeClr val="bg1"/>
              </a:solidFill>
              <a:ln w="30117" cap="flat">
                <a:solidFill>
                  <a:schemeClr val="bg2"/>
                </a:solidFill>
                <a:prstDash val="solid"/>
                <a:miter/>
              </a:ln>
            </p:spPr>
            <p:txBody>
              <a:bodyPr rtlCol="0" anchor="ctr"/>
              <a:lstStyle/>
              <a:p>
                <a:endParaRPr lang="en-IL"/>
              </a:p>
            </p:txBody>
          </p:sp>
          <p:sp>
            <p:nvSpPr>
              <p:cNvPr id="384" name="גרפיקה 374">
                <a:extLst>
                  <a:ext uri="{FF2B5EF4-FFF2-40B4-BE49-F238E27FC236}">
                    <a16:creationId xmlns:a16="http://schemas.microsoft.com/office/drawing/2014/main" id="{B4F30A57-F603-4628-8192-A85D5F7DB393}"/>
                  </a:ext>
                </a:extLst>
              </p:cNvPr>
              <p:cNvSpPr/>
              <p:nvPr/>
            </p:nvSpPr>
            <p:spPr>
              <a:xfrm>
                <a:off x="7781846" y="3847244"/>
                <a:ext cx="51263" cy="51263"/>
              </a:xfrm>
              <a:custGeom>
                <a:avLst/>
                <a:gdLst>
                  <a:gd name="connsiteX0" fmla="*/ 51263 w 51263"/>
                  <a:gd name="connsiteY0" fmla="*/ 25632 h 51263"/>
                  <a:gd name="connsiteX1" fmla="*/ 25632 w 51263"/>
                  <a:gd name="connsiteY1" fmla="*/ 51263 h 51263"/>
                  <a:gd name="connsiteX2" fmla="*/ 0 w 51263"/>
                  <a:gd name="connsiteY2" fmla="*/ 25632 h 51263"/>
                  <a:gd name="connsiteX3" fmla="*/ 25632 w 51263"/>
                  <a:gd name="connsiteY3" fmla="*/ 0 h 51263"/>
                  <a:gd name="connsiteX4" fmla="*/ 51263 w 51263"/>
                  <a:gd name="connsiteY4" fmla="*/ 25632 h 5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63" h="51263">
                    <a:moveTo>
                      <a:pt x="51263" y="25632"/>
                    </a:moveTo>
                    <a:cubicBezTo>
                      <a:pt x="51263" y="39788"/>
                      <a:pt x="39788" y="51263"/>
                      <a:pt x="25632" y="51263"/>
                    </a:cubicBezTo>
                    <a:cubicBezTo>
                      <a:pt x="11476" y="51263"/>
                      <a:pt x="0" y="39788"/>
                      <a:pt x="0" y="25632"/>
                    </a:cubicBezTo>
                    <a:cubicBezTo>
                      <a:pt x="0" y="11476"/>
                      <a:pt x="11476" y="0"/>
                      <a:pt x="25632" y="0"/>
                    </a:cubicBezTo>
                    <a:cubicBezTo>
                      <a:pt x="39788" y="0"/>
                      <a:pt x="51263" y="11476"/>
                      <a:pt x="51263" y="25632"/>
                    </a:cubicBezTo>
                    <a:close/>
                  </a:path>
                </a:pathLst>
              </a:custGeom>
              <a:solidFill>
                <a:schemeClr val="accent2"/>
              </a:solidFill>
              <a:ln w="7529" cap="flat">
                <a:noFill/>
                <a:prstDash val="solid"/>
                <a:miter/>
              </a:ln>
            </p:spPr>
            <p:txBody>
              <a:bodyPr rtlCol="0" anchor="ctr"/>
              <a:lstStyle/>
              <a:p>
                <a:endParaRPr lang="en-IL"/>
              </a:p>
            </p:txBody>
          </p:sp>
          <p:sp>
            <p:nvSpPr>
              <p:cNvPr id="385" name="גרפיקה 374">
                <a:extLst>
                  <a:ext uri="{FF2B5EF4-FFF2-40B4-BE49-F238E27FC236}">
                    <a16:creationId xmlns:a16="http://schemas.microsoft.com/office/drawing/2014/main" id="{8C2953BB-3A00-49AC-B3CA-FA7F138B3B11}"/>
                  </a:ext>
                </a:extLst>
              </p:cNvPr>
              <p:cNvSpPr/>
              <p:nvPr/>
            </p:nvSpPr>
            <p:spPr>
              <a:xfrm>
                <a:off x="7764507" y="3743963"/>
                <a:ext cx="31662" cy="31662"/>
              </a:xfrm>
              <a:custGeom>
                <a:avLst/>
                <a:gdLst>
                  <a:gd name="connsiteX0" fmla="*/ 31663 w 31662"/>
                  <a:gd name="connsiteY0" fmla="*/ 15831 h 31662"/>
                  <a:gd name="connsiteX1" fmla="*/ 15831 w 31662"/>
                  <a:gd name="connsiteY1" fmla="*/ 31663 h 31662"/>
                  <a:gd name="connsiteX2" fmla="*/ 0 w 31662"/>
                  <a:gd name="connsiteY2" fmla="*/ 15831 h 31662"/>
                  <a:gd name="connsiteX3" fmla="*/ 15831 w 31662"/>
                  <a:gd name="connsiteY3" fmla="*/ 0 h 31662"/>
                  <a:gd name="connsiteX4" fmla="*/ 31663 w 31662"/>
                  <a:gd name="connsiteY4" fmla="*/ 15831 h 31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2" h="31662">
                    <a:moveTo>
                      <a:pt x="31663" y="15831"/>
                    </a:moveTo>
                    <a:cubicBezTo>
                      <a:pt x="31663" y="24575"/>
                      <a:pt x="24575" y="31663"/>
                      <a:pt x="15831" y="31663"/>
                    </a:cubicBezTo>
                    <a:cubicBezTo>
                      <a:pt x="7088" y="31663"/>
                      <a:pt x="0" y="24575"/>
                      <a:pt x="0" y="15831"/>
                    </a:cubicBezTo>
                    <a:cubicBezTo>
                      <a:pt x="0" y="7088"/>
                      <a:pt x="7088" y="0"/>
                      <a:pt x="15831" y="0"/>
                    </a:cubicBezTo>
                    <a:cubicBezTo>
                      <a:pt x="24575" y="0"/>
                      <a:pt x="31663" y="7088"/>
                      <a:pt x="31663" y="15831"/>
                    </a:cubicBezTo>
                    <a:close/>
                  </a:path>
                </a:pathLst>
              </a:custGeom>
              <a:solidFill>
                <a:schemeClr val="accent3"/>
              </a:solidFill>
              <a:ln w="7529" cap="flat">
                <a:noFill/>
                <a:prstDash val="solid"/>
                <a:miter/>
              </a:ln>
            </p:spPr>
            <p:txBody>
              <a:bodyPr rtlCol="0" anchor="ctr"/>
              <a:lstStyle/>
              <a:p>
                <a:endParaRPr lang="en-IL"/>
              </a:p>
            </p:txBody>
          </p:sp>
          <p:sp>
            <p:nvSpPr>
              <p:cNvPr id="386" name="גרפיקה 374">
                <a:extLst>
                  <a:ext uri="{FF2B5EF4-FFF2-40B4-BE49-F238E27FC236}">
                    <a16:creationId xmlns:a16="http://schemas.microsoft.com/office/drawing/2014/main" id="{138573AC-EAC6-4C38-B138-580808F9BE2B}"/>
                  </a:ext>
                </a:extLst>
              </p:cNvPr>
              <p:cNvSpPr/>
              <p:nvPr/>
            </p:nvSpPr>
            <p:spPr>
              <a:xfrm>
                <a:off x="8403791" y="3602989"/>
                <a:ext cx="63325" cy="63325"/>
              </a:xfrm>
              <a:custGeom>
                <a:avLst/>
                <a:gdLst>
                  <a:gd name="connsiteX0" fmla="*/ 63325 w 63325"/>
                  <a:gd name="connsiteY0" fmla="*/ 31663 h 63325"/>
                  <a:gd name="connsiteX1" fmla="*/ 31663 w 63325"/>
                  <a:gd name="connsiteY1" fmla="*/ 63325 h 63325"/>
                  <a:gd name="connsiteX2" fmla="*/ 0 w 63325"/>
                  <a:gd name="connsiteY2" fmla="*/ 31663 h 63325"/>
                  <a:gd name="connsiteX3" fmla="*/ 31663 w 63325"/>
                  <a:gd name="connsiteY3" fmla="*/ 0 h 63325"/>
                  <a:gd name="connsiteX4" fmla="*/ 63325 w 63325"/>
                  <a:gd name="connsiteY4" fmla="*/ 31663 h 6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 h="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bg1"/>
              </a:solidFill>
              <a:ln w="7529" cap="flat">
                <a:noFill/>
                <a:prstDash val="solid"/>
                <a:miter/>
              </a:ln>
            </p:spPr>
            <p:txBody>
              <a:bodyPr rtlCol="0" anchor="ctr"/>
              <a:lstStyle/>
              <a:p>
                <a:endParaRPr lang="en-IL"/>
              </a:p>
            </p:txBody>
          </p:sp>
          <p:sp>
            <p:nvSpPr>
              <p:cNvPr id="387" name="גרפיקה 374">
                <a:extLst>
                  <a:ext uri="{FF2B5EF4-FFF2-40B4-BE49-F238E27FC236}">
                    <a16:creationId xmlns:a16="http://schemas.microsoft.com/office/drawing/2014/main" id="{C723815F-D0F0-4707-B8EB-CFD634AF5BFB}"/>
                  </a:ext>
                </a:extLst>
              </p:cNvPr>
              <p:cNvSpPr/>
              <p:nvPr/>
            </p:nvSpPr>
            <p:spPr>
              <a:xfrm>
                <a:off x="8488225" y="3440152"/>
                <a:ext cx="25631" cy="25631"/>
              </a:xfrm>
              <a:custGeom>
                <a:avLst/>
                <a:gdLst>
                  <a:gd name="connsiteX0" fmla="*/ 25632 w 25631"/>
                  <a:gd name="connsiteY0" fmla="*/ 12816 h 25631"/>
                  <a:gd name="connsiteX1" fmla="*/ 12816 w 25631"/>
                  <a:gd name="connsiteY1" fmla="*/ 25632 h 25631"/>
                  <a:gd name="connsiteX2" fmla="*/ 0 w 25631"/>
                  <a:gd name="connsiteY2" fmla="*/ 12816 h 25631"/>
                  <a:gd name="connsiteX3" fmla="*/ 12816 w 25631"/>
                  <a:gd name="connsiteY3" fmla="*/ 0 h 25631"/>
                  <a:gd name="connsiteX4" fmla="*/ 25632 w 25631"/>
                  <a:gd name="connsiteY4" fmla="*/ 12816 h 2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1" h="25631">
                    <a:moveTo>
                      <a:pt x="25632" y="12816"/>
                    </a:moveTo>
                    <a:cubicBezTo>
                      <a:pt x="25632" y="19894"/>
                      <a:pt x="19894" y="25632"/>
                      <a:pt x="12816" y="25632"/>
                    </a:cubicBezTo>
                    <a:cubicBezTo>
                      <a:pt x="5738" y="25632"/>
                      <a:pt x="0" y="19894"/>
                      <a:pt x="0" y="12816"/>
                    </a:cubicBezTo>
                    <a:cubicBezTo>
                      <a:pt x="0" y="5738"/>
                      <a:pt x="5738" y="0"/>
                      <a:pt x="12816" y="0"/>
                    </a:cubicBezTo>
                    <a:cubicBezTo>
                      <a:pt x="19894" y="0"/>
                      <a:pt x="25632" y="5738"/>
                      <a:pt x="25632" y="12816"/>
                    </a:cubicBezTo>
                    <a:close/>
                  </a:path>
                </a:pathLst>
              </a:custGeom>
              <a:solidFill>
                <a:schemeClr val="accent3"/>
              </a:solidFill>
              <a:ln w="7529" cap="flat">
                <a:noFill/>
                <a:prstDash val="solid"/>
                <a:miter/>
              </a:ln>
            </p:spPr>
            <p:txBody>
              <a:bodyPr rtlCol="0" anchor="ctr"/>
              <a:lstStyle/>
              <a:p>
                <a:endParaRPr lang="en-IL"/>
              </a:p>
            </p:txBody>
          </p:sp>
          <p:sp>
            <p:nvSpPr>
              <p:cNvPr id="388" name="גרפיקה 374">
                <a:extLst>
                  <a:ext uri="{FF2B5EF4-FFF2-40B4-BE49-F238E27FC236}">
                    <a16:creationId xmlns:a16="http://schemas.microsoft.com/office/drawing/2014/main" id="{25504708-0C06-474E-AD8E-CA297FA5D688}"/>
                  </a:ext>
                </a:extLst>
              </p:cNvPr>
              <p:cNvSpPr/>
              <p:nvPr/>
            </p:nvSpPr>
            <p:spPr>
              <a:xfrm>
                <a:off x="8490487" y="3523832"/>
                <a:ext cx="63325" cy="63325"/>
              </a:xfrm>
              <a:custGeom>
                <a:avLst/>
                <a:gdLst>
                  <a:gd name="connsiteX0" fmla="*/ 63325 w 63325"/>
                  <a:gd name="connsiteY0" fmla="*/ 31663 h 63325"/>
                  <a:gd name="connsiteX1" fmla="*/ 31663 w 63325"/>
                  <a:gd name="connsiteY1" fmla="*/ 63325 h 63325"/>
                  <a:gd name="connsiteX2" fmla="*/ 0 w 63325"/>
                  <a:gd name="connsiteY2" fmla="*/ 31663 h 63325"/>
                  <a:gd name="connsiteX3" fmla="*/ 31663 w 63325"/>
                  <a:gd name="connsiteY3" fmla="*/ 0 h 63325"/>
                  <a:gd name="connsiteX4" fmla="*/ 63325 w 63325"/>
                  <a:gd name="connsiteY4" fmla="*/ 31663 h 6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 h="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bg2"/>
              </a:solidFill>
              <a:ln w="7529" cap="flat">
                <a:noFill/>
                <a:prstDash val="solid"/>
                <a:miter/>
              </a:ln>
            </p:spPr>
            <p:txBody>
              <a:bodyPr rtlCol="0" anchor="ctr"/>
              <a:lstStyle/>
              <a:p>
                <a:endParaRPr lang="en-IL"/>
              </a:p>
            </p:txBody>
          </p:sp>
          <p:sp>
            <p:nvSpPr>
              <p:cNvPr id="389" name="גרפיקה 374">
                <a:extLst>
                  <a:ext uri="{FF2B5EF4-FFF2-40B4-BE49-F238E27FC236}">
                    <a16:creationId xmlns:a16="http://schemas.microsoft.com/office/drawing/2014/main" id="{F5B841A5-6FEA-46DD-93AA-0499A7C17211}"/>
                  </a:ext>
                </a:extLst>
              </p:cNvPr>
              <p:cNvSpPr/>
              <p:nvPr/>
            </p:nvSpPr>
            <p:spPr>
              <a:xfrm>
                <a:off x="7912716" y="3939667"/>
                <a:ext cx="88056" cy="88056"/>
              </a:xfrm>
              <a:custGeom>
                <a:avLst/>
                <a:gdLst>
                  <a:gd name="connsiteX0" fmla="*/ 31212 w 88056"/>
                  <a:gd name="connsiteY0" fmla="*/ 86245 h 88056"/>
                  <a:gd name="connsiteX1" fmla="*/ 1811 w 88056"/>
                  <a:gd name="connsiteY1" fmla="*/ 31212 h 88056"/>
                  <a:gd name="connsiteX2" fmla="*/ 56844 w 88056"/>
                  <a:gd name="connsiteY2" fmla="*/ 1811 h 88056"/>
                  <a:gd name="connsiteX3" fmla="*/ 86245 w 88056"/>
                  <a:gd name="connsiteY3" fmla="*/ 56844 h 88056"/>
                  <a:gd name="connsiteX4" fmla="*/ 31212 w 88056"/>
                  <a:gd name="connsiteY4" fmla="*/ 86245 h 88056"/>
                  <a:gd name="connsiteX5" fmla="*/ 44028 w 88056"/>
                  <a:gd name="connsiteY5" fmla="*/ 44028 h 88056"/>
                  <a:gd name="connsiteX6" fmla="*/ 44028 w 88056"/>
                  <a:gd name="connsiteY6" fmla="*/ 44028 h 88056"/>
                  <a:gd name="connsiteX7" fmla="*/ 44028 w 88056"/>
                  <a:gd name="connsiteY7" fmla="*/ 44028 h 8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56" h="88056">
                    <a:moveTo>
                      <a:pt x="31212" y="86245"/>
                    </a:moveTo>
                    <a:cubicBezTo>
                      <a:pt x="7842" y="79460"/>
                      <a:pt x="-4973" y="54583"/>
                      <a:pt x="1811" y="31212"/>
                    </a:cubicBezTo>
                    <a:cubicBezTo>
                      <a:pt x="8596" y="7842"/>
                      <a:pt x="33474" y="-4973"/>
                      <a:pt x="56844" y="1811"/>
                    </a:cubicBezTo>
                    <a:cubicBezTo>
                      <a:pt x="80214" y="8596"/>
                      <a:pt x="93030" y="33474"/>
                      <a:pt x="86245" y="56844"/>
                    </a:cubicBezTo>
                    <a:cubicBezTo>
                      <a:pt x="79460" y="80214"/>
                      <a:pt x="54583" y="93030"/>
                      <a:pt x="31212" y="86245"/>
                    </a:cubicBezTo>
                    <a:close/>
                    <a:moveTo>
                      <a:pt x="44028" y="44028"/>
                    </a:moveTo>
                    <a:lnTo>
                      <a:pt x="44028" y="44028"/>
                    </a:lnTo>
                    <a:lnTo>
                      <a:pt x="44028" y="44028"/>
                    </a:lnTo>
                    <a:close/>
                  </a:path>
                </a:pathLst>
              </a:custGeom>
              <a:solidFill>
                <a:schemeClr val="accent2"/>
              </a:solidFill>
              <a:ln w="7529" cap="flat">
                <a:noFill/>
                <a:prstDash val="solid"/>
                <a:miter/>
              </a:ln>
            </p:spPr>
            <p:txBody>
              <a:bodyPr rtlCol="0" anchor="ctr"/>
              <a:lstStyle/>
              <a:p>
                <a:endParaRPr lang="en-IL" dirty="0"/>
              </a:p>
            </p:txBody>
          </p:sp>
        </p:grpSp>
      </p:grpSp>
      <p:grpSp>
        <p:nvGrpSpPr>
          <p:cNvPr id="405" name="קבוצה 404">
            <a:extLst>
              <a:ext uri="{FF2B5EF4-FFF2-40B4-BE49-F238E27FC236}">
                <a16:creationId xmlns:a16="http://schemas.microsoft.com/office/drawing/2014/main" id="{225498D6-B97C-4194-80EA-4404AC0F0180}"/>
              </a:ext>
            </a:extLst>
          </p:cNvPr>
          <p:cNvGrpSpPr/>
          <p:nvPr/>
        </p:nvGrpSpPr>
        <p:grpSpPr>
          <a:xfrm>
            <a:off x="6633830" y="3268015"/>
            <a:ext cx="871167" cy="722422"/>
            <a:chOff x="6633830" y="3268015"/>
            <a:chExt cx="871167" cy="722422"/>
          </a:xfrm>
        </p:grpSpPr>
        <p:grpSp>
          <p:nvGrpSpPr>
            <p:cNvPr id="390" name="גרפיקה 376">
              <a:extLst>
                <a:ext uri="{FF2B5EF4-FFF2-40B4-BE49-F238E27FC236}">
                  <a16:creationId xmlns:a16="http://schemas.microsoft.com/office/drawing/2014/main" id="{25092560-6B64-4BA9-A8EB-CC12D0D88B33}"/>
                </a:ext>
              </a:extLst>
            </p:cNvPr>
            <p:cNvGrpSpPr/>
            <p:nvPr/>
          </p:nvGrpSpPr>
          <p:grpSpPr>
            <a:xfrm>
              <a:off x="6720642" y="3268015"/>
              <a:ext cx="784355" cy="313328"/>
              <a:chOff x="6720642" y="3268015"/>
              <a:chExt cx="784355" cy="313328"/>
            </a:xfrm>
          </p:grpSpPr>
          <p:sp>
            <p:nvSpPr>
              <p:cNvPr id="391" name="גרפיקה 376">
                <a:extLst>
                  <a:ext uri="{FF2B5EF4-FFF2-40B4-BE49-F238E27FC236}">
                    <a16:creationId xmlns:a16="http://schemas.microsoft.com/office/drawing/2014/main" id="{96292FF0-2FFF-4AB1-87C7-FE7F4773EB79}"/>
                  </a:ext>
                </a:extLst>
              </p:cNvPr>
              <p:cNvSpPr/>
              <p:nvPr/>
            </p:nvSpPr>
            <p:spPr>
              <a:xfrm>
                <a:off x="6786063" y="3268015"/>
                <a:ext cx="46827" cy="46827"/>
              </a:xfrm>
              <a:custGeom>
                <a:avLst/>
                <a:gdLst>
                  <a:gd name="connsiteX0" fmla="*/ 46827 w 46827"/>
                  <a:gd name="connsiteY0" fmla="*/ 23414 h 46827"/>
                  <a:gd name="connsiteX1" fmla="*/ 23414 w 46827"/>
                  <a:gd name="connsiteY1" fmla="*/ 46827 h 46827"/>
                  <a:gd name="connsiteX2" fmla="*/ 0 w 46827"/>
                  <a:gd name="connsiteY2" fmla="*/ 23414 h 46827"/>
                  <a:gd name="connsiteX3" fmla="*/ 23414 w 46827"/>
                  <a:gd name="connsiteY3" fmla="*/ 0 h 46827"/>
                  <a:gd name="connsiteX4" fmla="*/ 46827 w 46827"/>
                  <a:gd name="connsiteY4" fmla="*/ 23414 h 46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27" h="46827">
                    <a:moveTo>
                      <a:pt x="46827" y="23414"/>
                    </a:moveTo>
                    <a:cubicBezTo>
                      <a:pt x="46827" y="36345"/>
                      <a:pt x="36345" y="46827"/>
                      <a:pt x="23414" y="46827"/>
                    </a:cubicBezTo>
                    <a:cubicBezTo>
                      <a:pt x="10483" y="46827"/>
                      <a:pt x="0" y="36345"/>
                      <a:pt x="0" y="23414"/>
                    </a:cubicBezTo>
                    <a:cubicBezTo>
                      <a:pt x="0" y="10483"/>
                      <a:pt x="10483" y="0"/>
                      <a:pt x="23414" y="0"/>
                    </a:cubicBezTo>
                    <a:cubicBezTo>
                      <a:pt x="36345" y="0"/>
                      <a:pt x="46827" y="10483"/>
                      <a:pt x="46827" y="23414"/>
                    </a:cubicBezTo>
                    <a:close/>
                  </a:path>
                </a:pathLst>
              </a:custGeom>
              <a:solidFill>
                <a:schemeClr val="bg1"/>
              </a:solidFill>
              <a:ln w="6867" cap="flat">
                <a:noFill/>
                <a:prstDash val="solid"/>
                <a:miter/>
              </a:ln>
            </p:spPr>
            <p:txBody>
              <a:bodyPr rtlCol="0" anchor="ctr"/>
              <a:lstStyle/>
              <a:p>
                <a:endParaRPr lang="en-IL"/>
              </a:p>
            </p:txBody>
          </p:sp>
          <p:sp>
            <p:nvSpPr>
              <p:cNvPr id="392" name="גרפיקה 376">
                <a:extLst>
                  <a:ext uri="{FF2B5EF4-FFF2-40B4-BE49-F238E27FC236}">
                    <a16:creationId xmlns:a16="http://schemas.microsoft.com/office/drawing/2014/main" id="{4FE98C02-21E3-4D54-93EB-392BFFB6E7BC}"/>
                  </a:ext>
                </a:extLst>
              </p:cNvPr>
              <p:cNvSpPr/>
              <p:nvPr/>
            </p:nvSpPr>
            <p:spPr>
              <a:xfrm>
                <a:off x="7348407" y="3490444"/>
                <a:ext cx="28922" cy="28922"/>
              </a:xfrm>
              <a:custGeom>
                <a:avLst/>
                <a:gdLst>
                  <a:gd name="connsiteX0" fmla="*/ 28923 w 28922"/>
                  <a:gd name="connsiteY0" fmla="*/ 14461 h 28922"/>
                  <a:gd name="connsiteX1" fmla="*/ 14461 w 28922"/>
                  <a:gd name="connsiteY1" fmla="*/ 28923 h 28922"/>
                  <a:gd name="connsiteX2" fmla="*/ 0 w 28922"/>
                  <a:gd name="connsiteY2" fmla="*/ 14461 h 28922"/>
                  <a:gd name="connsiteX3" fmla="*/ 14461 w 28922"/>
                  <a:gd name="connsiteY3" fmla="*/ 0 h 28922"/>
                  <a:gd name="connsiteX4" fmla="*/ 28923 w 28922"/>
                  <a:gd name="connsiteY4" fmla="*/ 14461 h 28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22" h="28922">
                    <a:moveTo>
                      <a:pt x="28923" y="14461"/>
                    </a:moveTo>
                    <a:cubicBezTo>
                      <a:pt x="28923" y="22448"/>
                      <a:pt x="22448" y="28923"/>
                      <a:pt x="14461" y="28923"/>
                    </a:cubicBezTo>
                    <a:cubicBezTo>
                      <a:pt x="6475" y="28923"/>
                      <a:pt x="0" y="22448"/>
                      <a:pt x="0" y="14461"/>
                    </a:cubicBezTo>
                    <a:cubicBezTo>
                      <a:pt x="0" y="6475"/>
                      <a:pt x="6475" y="0"/>
                      <a:pt x="14461" y="0"/>
                    </a:cubicBezTo>
                    <a:cubicBezTo>
                      <a:pt x="22448" y="0"/>
                      <a:pt x="28923" y="6475"/>
                      <a:pt x="28923" y="14461"/>
                    </a:cubicBezTo>
                    <a:close/>
                  </a:path>
                </a:pathLst>
              </a:custGeom>
              <a:solidFill>
                <a:schemeClr val="bg1"/>
              </a:solidFill>
              <a:ln w="6867" cap="flat">
                <a:noFill/>
                <a:prstDash val="solid"/>
                <a:miter/>
              </a:ln>
            </p:spPr>
            <p:txBody>
              <a:bodyPr rtlCol="0" anchor="ctr"/>
              <a:lstStyle/>
              <a:p>
                <a:endParaRPr lang="en-IL"/>
              </a:p>
            </p:txBody>
          </p:sp>
          <p:sp>
            <p:nvSpPr>
              <p:cNvPr id="393" name="גרפיקה 376">
                <a:extLst>
                  <a:ext uri="{FF2B5EF4-FFF2-40B4-BE49-F238E27FC236}">
                    <a16:creationId xmlns:a16="http://schemas.microsoft.com/office/drawing/2014/main" id="{8CD5F0F3-03E0-477D-8B9D-DFA2692DB68F}"/>
                  </a:ext>
                </a:extLst>
              </p:cNvPr>
              <p:cNvSpPr/>
              <p:nvPr/>
            </p:nvSpPr>
            <p:spPr>
              <a:xfrm>
                <a:off x="6720642" y="3326549"/>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2"/>
              </a:solidFill>
              <a:ln w="6867" cap="flat">
                <a:noFill/>
                <a:prstDash val="solid"/>
                <a:miter/>
              </a:ln>
            </p:spPr>
            <p:txBody>
              <a:bodyPr rtlCol="0" anchor="ctr"/>
              <a:lstStyle/>
              <a:p>
                <a:endParaRPr lang="en-IL"/>
              </a:p>
            </p:txBody>
          </p:sp>
          <p:sp>
            <p:nvSpPr>
              <p:cNvPr id="394" name="גרפיקה 376">
                <a:extLst>
                  <a:ext uri="{FF2B5EF4-FFF2-40B4-BE49-F238E27FC236}">
                    <a16:creationId xmlns:a16="http://schemas.microsoft.com/office/drawing/2014/main" id="{97F5ABE9-E4DC-4C56-AF3A-DE5BE62EDAF9}"/>
                  </a:ext>
                </a:extLst>
              </p:cNvPr>
              <p:cNvSpPr/>
              <p:nvPr/>
            </p:nvSpPr>
            <p:spPr>
              <a:xfrm>
                <a:off x="7403079" y="3433287"/>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2"/>
                      <a:pt x="18172" y="23414"/>
                      <a:pt x="11707" y="23414"/>
                    </a:cubicBezTo>
                    <a:cubicBezTo>
                      <a:pt x="5241" y="23414"/>
                      <a:pt x="0" y="18172"/>
                      <a:pt x="0" y="11707"/>
                    </a:cubicBezTo>
                    <a:cubicBezTo>
                      <a:pt x="0" y="5241"/>
                      <a:pt x="5241" y="0"/>
                      <a:pt x="11707" y="0"/>
                    </a:cubicBezTo>
                    <a:cubicBezTo>
                      <a:pt x="18172" y="0"/>
                      <a:pt x="23414" y="5241"/>
                      <a:pt x="23414" y="11707"/>
                    </a:cubicBezTo>
                    <a:close/>
                  </a:path>
                </a:pathLst>
              </a:custGeom>
              <a:solidFill>
                <a:schemeClr val="accent3"/>
              </a:solidFill>
              <a:ln w="6867" cap="flat">
                <a:noFill/>
                <a:prstDash val="solid"/>
                <a:miter/>
              </a:ln>
            </p:spPr>
            <p:txBody>
              <a:bodyPr rtlCol="0" anchor="ctr"/>
              <a:lstStyle/>
              <a:p>
                <a:endParaRPr lang="en-IL"/>
              </a:p>
            </p:txBody>
          </p:sp>
          <p:sp>
            <p:nvSpPr>
              <p:cNvPr id="395" name="גרפיקה 376">
                <a:extLst>
                  <a:ext uri="{FF2B5EF4-FFF2-40B4-BE49-F238E27FC236}">
                    <a16:creationId xmlns:a16="http://schemas.microsoft.com/office/drawing/2014/main" id="{D8794357-53D3-4046-865D-46492DBE7BD4}"/>
                  </a:ext>
                </a:extLst>
              </p:cNvPr>
              <p:cNvSpPr/>
              <p:nvPr/>
            </p:nvSpPr>
            <p:spPr>
              <a:xfrm>
                <a:off x="7447152" y="3523498"/>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1"/>
              </a:solidFill>
              <a:ln w="6867" cap="flat">
                <a:noFill/>
                <a:prstDash val="solid"/>
                <a:miter/>
              </a:ln>
            </p:spPr>
            <p:txBody>
              <a:bodyPr rtlCol="0" anchor="ctr"/>
              <a:lstStyle/>
              <a:p>
                <a:endParaRPr lang="en-IL"/>
              </a:p>
            </p:txBody>
          </p:sp>
        </p:grpSp>
        <p:grpSp>
          <p:nvGrpSpPr>
            <p:cNvPr id="396" name="גרפיקה 376">
              <a:extLst>
                <a:ext uri="{FF2B5EF4-FFF2-40B4-BE49-F238E27FC236}">
                  <a16:creationId xmlns:a16="http://schemas.microsoft.com/office/drawing/2014/main" id="{BA0233E3-67B5-4ABE-914C-DE73FBB07BC3}"/>
                </a:ext>
              </a:extLst>
            </p:cNvPr>
            <p:cNvGrpSpPr/>
            <p:nvPr/>
          </p:nvGrpSpPr>
          <p:grpSpPr>
            <a:xfrm>
              <a:off x="6633830" y="3359558"/>
              <a:ext cx="720604" cy="630879"/>
              <a:chOff x="6633830" y="3359558"/>
              <a:chExt cx="720604" cy="630879"/>
            </a:xfrm>
          </p:grpSpPr>
          <p:sp>
            <p:nvSpPr>
              <p:cNvPr id="397" name="גרפיקה 376">
                <a:extLst>
                  <a:ext uri="{FF2B5EF4-FFF2-40B4-BE49-F238E27FC236}">
                    <a16:creationId xmlns:a16="http://schemas.microsoft.com/office/drawing/2014/main" id="{50B99D00-F0E2-4AC9-BA60-FCD20BAC75AE}"/>
                  </a:ext>
                </a:extLst>
              </p:cNvPr>
              <p:cNvSpPr/>
              <p:nvPr/>
            </p:nvSpPr>
            <p:spPr>
              <a:xfrm>
                <a:off x="6633830" y="3359558"/>
                <a:ext cx="720604" cy="630879"/>
              </a:xfrm>
              <a:custGeom>
                <a:avLst/>
                <a:gdLst>
                  <a:gd name="connsiteX0" fmla="*/ 665955 w 720604"/>
                  <a:gd name="connsiteY0" fmla="*/ 524096 h 630879"/>
                  <a:gd name="connsiteX1" fmla="*/ 164628 w 720604"/>
                  <a:gd name="connsiteY1" fmla="*/ 629457 h 630879"/>
                  <a:gd name="connsiteX2" fmla="*/ 83369 w 720604"/>
                  <a:gd name="connsiteY2" fmla="*/ 576433 h 630879"/>
                  <a:gd name="connsiteX3" fmla="*/ 1422 w 720604"/>
                  <a:gd name="connsiteY3" fmla="*/ 188042 h 630879"/>
                  <a:gd name="connsiteX4" fmla="*/ 54447 w 720604"/>
                  <a:gd name="connsiteY4" fmla="*/ 106783 h 630879"/>
                  <a:gd name="connsiteX5" fmla="*/ 555773 w 720604"/>
                  <a:gd name="connsiteY5" fmla="*/ 1422 h 630879"/>
                  <a:gd name="connsiteX6" fmla="*/ 637032 w 720604"/>
                  <a:gd name="connsiteY6" fmla="*/ 54447 h 630879"/>
                  <a:gd name="connsiteX7" fmla="*/ 718979 w 720604"/>
                  <a:gd name="connsiteY7" fmla="*/ 442837 h 630879"/>
                  <a:gd name="connsiteX8" fmla="*/ 665955 w 720604"/>
                  <a:gd name="connsiteY8" fmla="*/ 524096 h 63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604" h="630879">
                    <a:moveTo>
                      <a:pt x="665955" y="524096"/>
                    </a:moveTo>
                    <a:lnTo>
                      <a:pt x="164628" y="629457"/>
                    </a:lnTo>
                    <a:cubicBezTo>
                      <a:pt x="127442" y="637033"/>
                      <a:pt x="90944" y="613619"/>
                      <a:pt x="83369" y="576433"/>
                    </a:cubicBezTo>
                    <a:lnTo>
                      <a:pt x="1422" y="188042"/>
                    </a:lnTo>
                    <a:cubicBezTo>
                      <a:pt x="-6153" y="150856"/>
                      <a:pt x="17261" y="114358"/>
                      <a:pt x="54447" y="106783"/>
                    </a:cubicBezTo>
                    <a:lnTo>
                      <a:pt x="555773" y="1422"/>
                    </a:lnTo>
                    <a:cubicBezTo>
                      <a:pt x="592959" y="-6153"/>
                      <a:pt x="629457" y="17261"/>
                      <a:pt x="637032" y="54447"/>
                    </a:cubicBezTo>
                    <a:lnTo>
                      <a:pt x="718979" y="442837"/>
                    </a:lnTo>
                    <a:cubicBezTo>
                      <a:pt x="727243" y="479335"/>
                      <a:pt x="703141" y="516521"/>
                      <a:pt x="665955" y="524096"/>
                    </a:cubicBezTo>
                    <a:close/>
                  </a:path>
                </a:pathLst>
              </a:custGeom>
              <a:solidFill>
                <a:schemeClr val="bg1"/>
              </a:solidFill>
              <a:ln w="27467" cap="flat">
                <a:solidFill>
                  <a:schemeClr val="bg2"/>
                </a:solidFill>
                <a:prstDash val="solid"/>
                <a:miter/>
              </a:ln>
            </p:spPr>
            <p:txBody>
              <a:bodyPr rtlCol="0" anchor="ctr"/>
              <a:lstStyle/>
              <a:p>
                <a:endParaRPr lang="en-IL"/>
              </a:p>
            </p:txBody>
          </p:sp>
          <p:sp>
            <p:nvSpPr>
              <p:cNvPr id="398" name="גרפיקה 376">
                <a:extLst>
                  <a:ext uri="{FF2B5EF4-FFF2-40B4-BE49-F238E27FC236}">
                    <a16:creationId xmlns:a16="http://schemas.microsoft.com/office/drawing/2014/main" id="{3409FB96-28B5-44F7-AE37-59BBDAE284DB}"/>
                  </a:ext>
                </a:extLst>
              </p:cNvPr>
              <p:cNvSpPr/>
              <p:nvPr/>
            </p:nvSpPr>
            <p:spPr>
              <a:xfrm>
                <a:off x="6765403" y="368463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399" name="גרפיקה 376">
                <a:extLst>
                  <a:ext uri="{FF2B5EF4-FFF2-40B4-BE49-F238E27FC236}">
                    <a16:creationId xmlns:a16="http://schemas.microsoft.com/office/drawing/2014/main" id="{2A781C46-9A6F-4AAD-BFCC-FFF6CCA593C1}"/>
                  </a:ext>
                </a:extLst>
              </p:cNvPr>
              <p:cNvSpPr/>
              <p:nvPr/>
            </p:nvSpPr>
            <p:spPr>
              <a:xfrm>
                <a:off x="7150350" y="3603380"/>
                <a:ext cx="46827" cy="10329"/>
              </a:xfrm>
              <a:custGeom>
                <a:avLst/>
                <a:gdLst>
                  <a:gd name="connsiteX0" fmla="*/ 0 w 46827"/>
                  <a:gd name="connsiteY0" fmla="*/ 10330 h 10329"/>
                  <a:gd name="connsiteX1" fmla="*/ 46827 w 46827"/>
                  <a:gd name="connsiteY1" fmla="*/ 0 h 10329"/>
                </a:gdLst>
                <a:ahLst/>
                <a:cxnLst>
                  <a:cxn ang="0">
                    <a:pos x="connsiteX0" y="connsiteY0"/>
                  </a:cxn>
                  <a:cxn ang="0">
                    <a:pos x="connsiteX1" y="connsiteY1"/>
                  </a:cxn>
                </a:cxnLst>
                <a:rect l="l" t="t" r="r" b="b"/>
                <a:pathLst>
                  <a:path w="46827" h="10329">
                    <a:moveTo>
                      <a:pt x="0" y="10330"/>
                    </a:moveTo>
                    <a:lnTo>
                      <a:pt x="46827" y="0"/>
                    </a:lnTo>
                  </a:path>
                </a:pathLst>
              </a:custGeom>
              <a:ln w="68303" cap="rnd">
                <a:solidFill>
                  <a:schemeClr val="accent1"/>
                </a:solidFill>
                <a:prstDash val="solid"/>
                <a:miter/>
              </a:ln>
            </p:spPr>
            <p:txBody>
              <a:bodyPr rtlCol="0" anchor="ctr"/>
              <a:lstStyle/>
              <a:p>
                <a:endParaRPr lang="en-IL"/>
              </a:p>
            </p:txBody>
          </p:sp>
          <p:sp>
            <p:nvSpPr>
              <p:cNvPr id="400" name="גרפיקה 376">
                <a:extLst>
                  <a:ext uri="{FF2B5EF4-FFF2-40B4-BE49-F238E27FC236}">
                    <a16:creationId xmlns:a16="http://schemas.microsoft.com/office/drawing/2014/main" id="{01387C1E-3AF2-4DA6-8E6A-6A6677319679}"/>
                  </a:ext>
                </a:extLst>
              </p:cNvPr>
              <p:cNvSpPr/>
              <p:nvPr/>
            </p:nvSpPr>
            <p:spPr>
              <a:xfrm>
                <a:off x="6850794" y="385610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401" name="גרפיקה 376">
                <a:extLst>
                  <a:ext uri="{FF2B5EF4-FFF2-40B4-BE49-F238E27FC236}">
                    <a16:creationId xmlns:a16="http://schemas.microsoft.com/office/drawing/2014/main" id="{7E10D7A0-DCD5-4A9F-801D-25628DC4785C}"/>
                  </a:ext>
                </a:extLst>
              </p:cNvPr>
              <p:cNvSpPr/>
              <p:nvPr/>
            </p:nvSpPr>
            <p:spPr>
              <a:xfrm>
                <a:off x="6901753" y="3632303"/>
                <a:ext cx="159763" cy="33743"/>
              </a:xfrm>
              <a:custGeom>
                <a:avLst/>
                <a:gdLst>
                  <a:gd name="connsiteX0" fmla="*/ 0 w 159763"/>
                  <a:gd name="connsiteY0" fmla="*/ 33743 h 33743"/>
                  <a:gd name="connsiteX1" fmla="*/ 159763 w 159763"/>
                  <a:gd name="connsiteY1" fmla="*/ 0 h 33743"/>
                </a:gdLst>
                <a:ahLst/>
                <a:cxnLst>
                  <a:cxn ang="0">
                    <a:pos x="connsiteX0" y="connsiteY0"/>
                  </a:cxn>
                  <a:cxn ang="0">
                    <a:pos x="connsiteX1" y="connsiteY1"/>
                  </a:cxn>
                </a:cxnLst>
                <a:rect l="l" t="t" r="r" b="b"/>
                <a:pathLst>
                  <a:path w="159763" h="33743">
                    <a:moveTo>
                      <a:pt x="0" y="33743"/>
                    </a:moveTo>
                    <a:lnTo>
                      <a:pt x="159763" y="0"/>
                    </a:lnTo>
                  </a:path>
                </a:pathLst>
              </a:custGeom>
              <a:ln w="68303" cap="rnd">
                <a:solidFill>
                  <a:schemeClr val="accent1"/>
                </a:solidFill>
                <a:prstDash val="solid"/>
                <a:miter/>
              </a:ln>
            </p:spPr>
            <p:txBody>
              <a:bodyPr rtlCol="0" anchor="ctr"/>
              <a:lstStyle/>
              <a:p>
                <a:endParaRPr lang="en-IL"/>
              </a:p>
            </p:txBody>
          </p:sp>
          <p:sp>
            <p:nvSpPr>
              <p:cNvPr id="402" name="גרפיקה 376">
                <a:extLst>
                  <a:ext uri="{FF2B5EF4-FFF2-40B4-BE49-F238E27FC236}">
                    <a16:creationId xmlns:a16="http://schemas.microsoft.com/office/drawing/2014/main" id="{A3C263E0-49DB-40D6-9122-5FA33FF879E1}"/>
                  </a:ext>
                </a:extLst>
              </p:cNvPr>
              <p:cNvSpPr/>
              <p:nvPr/>
            </p:nvSpPr>
            <p:spPr>
              <a:xfrm>
                <a:off x="6980946" y="3805150"/>
                <a:ext cx="159763" cy="33054"/>
              </a:xfrm>
              <a:custGeom>
                <a:avLst/>
                <a:gdLst>
                  <a:gd name="connsiteX0" fmla="*/ 0 w 159763"/>
                  <a:gd name="connsiteY0" fmla="*/ 33055 h 33054"/>
                  <a:gd name="connsiteX1" fmla="*/ 159763 w 159763"/>
                  <a:gd name="connsiteY1" fmla="*/ 0 h 33054"/>
                </a:gdLst>
                <a:ahLst/>
                <a:cxnLst>
                  <a:cxn ang="0">
                    <a:pos x="connsiteX0" y="connsiteY0"/>
                  </a:cxn>
                  <a:cxn ang="0">
                    <a:pos x="connsiteX1" y="connsiteY1"/>
                  </a:cxn>
                </a:cxnLst>
                <a:rect l="l" t="t" r="r" b="b"/>
                <a:pathLst>
                  <a:path w="159763" h="33054">
                    <a:moveTo>
                      <a:pt x="0" y="33055"/>
                    </a:moveTo>
                    <a:lnTo>
                      <a:pt x="159763" y="0"/>
                    </a:lnTo>
                  </a:path>
                </a:pathLst>
              </a:custGeom>
              <a:ln w="68303" cap="rnd">
                <a:solidFill>
                  <a:schemeClr val="accent1"/>
                </a:solidFill>
                <a:prstDash val="solid"/>
                <a:miter/>
              </a:ln>
            </p:spPr>
            <p:txBody>
              <a:bodyPr rtlCol="0" anchor="ctr"/>
              <a:lstStyle/>
              <a:p>
                <a:endParaRPr lang="en-IL"/>
              </a:p>
            </p:txBody>
          </p:sp>
          <p:sp>
            <p:nvSpPr>
              <p:cNvPr id="403" name="גרפיקה 376">
                <a:extLst>
                  <a:ext uri="{FF2B5EF4-FFF2-40B4-BE49-F238E27FC236}">
                    <a16:creationId xmlns:a16="http://schemas.microsoft.com/office/drawing/2014/main" id="{3D6ED487-D5FE-4F03-9D1F-228725AB42AF}"/>
                  </a:ext>
                </a:extLst>
              </p:cNvPr>
              <p:cNvSpPr/>
              <p:nvPr/>
            </p:nvSpPr>
            <p:spPr>
              <a:xfrm>
                <a:off x="6832201" y="3725268"/>
                <a:ext cx="236201" cy="50270"/>
              </a:xfrm>
              <a:custGeom>
                <a:avLst/>
                <a:gdLst>
                  <a:gd name="connsiteX0" fmla="*/ 0 w 236201"/>
                  <a:gd name="connsiteY0" fmla="*/ 50270 h 50270"/>
                  <a:gd name="connsiteX1" fmla="*/ 236202 w 236201"/>
                  <a:gd name="connsiteY1" fmla="*/ 0 h 50270"/>
                </a:gdLst>
                <a:ahLst/>
                <a:cxnLst>
                  <a:cxn ang="0">
                    <a:pos x="connsiteX0" y="connsiteY0"/>
                  </a:cxn>
                  <a:cxn ang="0">
                    <a:pos x="connsiteX1" y="connsiteY1"/>
                  </a:cxn>
                </a:cxnLst>
                <a:rect l="l" t="t" r="r" b="b"/>
                <a:pathLst>
                  <a:path w="236201" h="50270">
                    <a:moveTo>
                      <a:pt x="0" y="50270"/>
                    </a:moveTo>
                    <a:lnTo>
                      <a:pt x="236202" y="0"/>
                    </a:lnTo>
                  </a:path>
                </a:pathLst>
              </a:custGeom>
              <a:ln w="68303" cap="rnd">
                <a:solidFill>
                  <a:schemeClr val="bg2"/>
                </a:solidFill>
                <a:prstDash val="solid"/>
                <a:miter/>
              </a:ln>
            </p:spPr>
            <p:txBody>
              <a:bodyPr rtlCol="0" anchor="ctr"/>
              <a:lstStyle/>
              <a:p>
                <a:endParaRPr lang="en-IL"/>
              </a:p>
            </p:txBody>
          </p:sp>
          <p:sp>
            <p:nvSpPr>
              <p:cNvPr id="404" name="גרפיקה 376">
                <a:extLst>
                  <a:ext uri="{FF2B5EF4-FFF2-40B4-BE49-F238E27FC236}">
                    <a16:creationId xmlns:a16="http://schemas.microsoft.com/office/drawing/2014/main" id="{EBB3701B-4A3D-4457-9B4C-E680A7804638}"/>
                  </a:ext>
                </a:extLst>
              </p:cNvPr>
              <p:cNvSpPr/>
              <p:nvPr/>
            </p:nvSpPr>
            <p:spPr>
              <a:xfrm>
                <a:off x="6636317" y="3360669"/>
                <a:ext cx="647628" cy="244088"/>
              </a:xfrm>
              <a:custGeom>
                <a:avLst/>
                <a:gdLst>
                  <a:gd name="connsiteX0" fmla="*/ 647628 w 647628"/>
                  <a:gd name="connsiteY0" fmla="*/ 110493 h 244088"/>
                  <a:gd name="connsiteX1" fmla="*/ 11329 w 647628"/>
                  <a:gd name="connsiteY1" fmla="*/ 244088 h 244088"/>
                  <a:gd name="connsiteX2" fmla="*/ 1689 w 647628"/>
                  <a:gd name="connsiteY2" fmla="*/ 196572 h 244088"/>
                  <a:gd name="connsiteX3" fmla="*/ 62977 w 647628"/>
                  <a:gd name="connsiteY3" fmla="*/ 102918 h 244088"/>
                  <a:gd name="connsiteX4" fmla="*/ 544333 w 647628"/>
                  <a:gd name="connsiteY4" fmla="*/ 1689 h 244088"/>
                  <a:gd name="connsiteX5" fmla="*/ 637987 w 647628"/>
                  <a:gd name="connsiteY5" fmla="*/ 62977 h 244088"/>
                  <a:gd name="connsiteX6" fmla="*/ 647628 w 647628"/>
                  <a:gd name="connsiteY6" fmla="*/ 110493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628" h="244088">
                    <a:moveTo>
                      <a:pt x="647628" y="110493"/>
                    </a:moveTo>
                    <a:lnTo>
                      <a:pt x="11329" y="244088"/>
                    </a:lnTo>
                    <a:lnTo>
                      <a:pt x="1689" y="196572"/>
                    </a:lnTo>
                    <a:cubicBezTo>
                      <a:pt x="-7264" y="153877"/>
                      <a:pt x="20282" y="111870"/>
                      <a:pt x="62977" y="102918"/>
                    </a:cubicBezTo>
                    <a:lnTo>
                      <a:pt x="544333" y="1689"/>
                    </a:lnTo>
                    <a:cubicBezTo>
                      <a:pt x="587028" y="-7264"/>
                      <a:pt x="629035" y="20282"/>
                      <a:pt x="637987" y="62977"/>
                    </a:cubicBezTo>
                    <a:lnTo>
                      <a:pt x="647628" y="110493"/>
                    </a:lnTo>
                    <a:close/>
                  </a:path>
                </a:pathLst>
              </a:custGeom>
              <a:solidFill>
                <a:schemeClr val="bg2"/>
              </a:solidFill>
              <a:ln w="27467" cap="flat">
                <a:solidFill>
                  <a:schemeClr val="bg2"/>
                </a:solidFill>
                <a:prstDash val="solid"/>
                <a:miter/>
              </a:ln>
            </p:spPr>
            <p:txBody>
              <a:bodyPr rtlCol="0" anchor="ctr"/>
              <a:lstStyle/>
              <a:p>
                <a:endParaRPr lang="en-IL"/>
              </a:p>
            </p:txBody>
          </p:sp>
        </p:grpSp>
      </p:grpSp>
      <p:grpSp>
        <p:nvGrpSpPr>
          <p:cNvPr id="406" name="גרפיקה 378">
            <a:extLst>
              <a:ext uri="{FF2B5EF4-FFF2-40B4-BE49-F238E27FC236}">
                <a16:creationId xmlns:a16="http://schemas.microsoft.com/office/drawing/2014/main" id="{8A7DAA4B-2EDE-48B9-B1D6-E863A8E75233}"/>
              </a:ext>
            </a:extLst>
          </p:cNvPr>
          <p:cNvGrpSpPr/>
          <p:nvPr/>
        </p:nvGrpSpPr>
        <p:grpSpPr>
          <a:xfrm rot="21188512">
            <a:off x="5503193" y="3290848"/>
            <a:ext cx="621983" cy="738559"/>
            <a:chOff x="5503193" y="3290848"/>
            <a:chExt cx="621983" cy="738559"/>
          </a:xfrm>
        </p:grpSpPr>
        <p:grpSp>
          <p:nvGrpSpPr>
            <p:cNvPr id="407" name="גרפיקה 378">
              <a:extLst>
                <a:ext uri="{FF2B5EF4-FFF2-40B4-BE49-F238E27FC236}">
                  <a16:creationId xmlns:a16="http://schemas.microsoft.com/office/drawing/2014/main" id="{E6EB62B1-A69E-49C2-AB8E-B2DB9C8B2012}"/>
                </a:ext>
              </a:extLst>
            </p:cNvPr>
            <p:cNvGrpSpPr/>
            <p:nvPr/>
          </p:nvGrpSpPr>
          <p:grpSpPr>
            <a:xfrm rot="21188512">
              <a:off x="5503193" y="3377013"/>
              <a:ext cx="621983" cy="550299"/>
              <a:chOff x="5503193" y="3377013"/>
              <a:chExt cx="621983" cy="550299"/>
            </a:xfrm>
          </p:grpSpPr>
          <p:sp>
            <p:nvSpPr>
              <p:cNvPr id="408" name="גרפיקה 378">
                <a:extLst>
                  <a:ext uri="{FF2B5EF4-FFF2-40B4-BE49-F238E27FC236}">
                    <a16:creationId xmlns:a16="http://schemas.microsoft.com/office/drawing/2014/main" id="{29B769B1-D550-4727-8DEB-6553904B8FB9}"/>
                  </a:ext>
                </a:extLst>
              </p:cNvPr>
              <p:cNvSpPr/>
              <p:nvPr/>
            </p:nvSpPr>
            <p:spPr>
              <a:xfrm>
                <a:off x="6075939" y="3789738"/>
                <a:ext cx="49237" cy="49237"/>
              </a:xfrm>
              <a:custGeom>
                <a:avLst/>
                <a:gdLst>
                  <a:gd name="connsiteX0" fmla="*/ 49237 w 49237"/>
                  <a:gd name="connsiteY0" fmla="*/ 24619 h 49237"/>
                  <a:gd name="connsiteX1" fmla="*/ 24619 w 49237"/>
                  <a:gd name="connsiteY1" fmla="*/ 49237 h 49237"/>
                  <a:gd name="connsiteX2" fmla="*/ 0 w 49237"/>
                  <a:gd name="connsiteY2" fmla="*/ 24619 h 49237"/>
                  <a:gd name="connsiteX3" fmla="*/ 24619 w 49237"/>
                  <a:gd name="connsiteY3" fmla="*/ 0 h 49237"/>
                  <a:gd name="connsiteX4" fmla="*/ 49237 w 49237"/>
                  <a:gd name="connsiteY4" fmla="*/ 24619 h 4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37" h="49237">
                    <a:moveTo>
                      <a:pt x="49237" y="24619"/>
                    </a:moveTo>
                    <a:cubicBezTo>
                      <a:pt x="49237" y="38215"/>
                      <a:pt x="38215" y="49237"/>
                      <a:pt x="24619" y="49237"/>
                    </a:cubicBezTo>
                    <a:cubicBezTo>
                      <a:pt x="11022" y="49237"/>
                      <a:pt x="0" y="38215"/>
                      <a:pt x="0" y="24619"/>
                    </a:cubicBezTo>
                    <a:cubicBezTo>
                      <a:pt x="0" y="11022"/>
                      <a:pt x="11022" y="0"/>
                      <a:pt x="24619" y="0"/>
                    </a:cubicBezTo>
                    <a:cubicBezTo>
                      <a:pt x="38215" y="0"/>
                      <a:pt x="49237" y="11022"/>
                      <a:pt x="49237" y="24619"/>
                    </a:cubicBezTo>
                    <a:close/>
                  </a:path>
                </a:pathLst>
              </a:custGeom>
              <a:solidFill>
                <a:schemeClr val="bg1"/>
              </a:solidFill>
              <a:ln w="7199" cap="flat">
                <a:noFill/>
                <a:prstDash val="solid"/>
                <a:miter/>
              </a:ln>
            </p:spPr>
            <p:txBody>
              <a:bodyPr rtlCol="0" anchor="ctr"/>
              <a:lstStyle/>
              <a:p>
                <a:endParaRPr lang="en-IL"/>
              </a:p>
            </p:txBody>
          </p:sp>
          <p:sp>
            <p:nvSpPr>
              <p:cNvPr id="409" name="גרפיקה 378">
                <a:extLst>
                  <a:ext uri="{FF2B5EF4-FFF2-40B4-BE49-F238E27FC236}">
                    <a16:creationId xmlns:a16="http://schemas.microsoft.com/office/drawing/2014/main" id="{0AA55C6B-D514-42A5-9F85-A615CD753F36}"/>
                  </a:ext>
                </a:extLst>
              </p:cNvPr>
              <p:cNvSpPr/>
              <p:nvPr/>
            </p:nvSpPr>
            <p:spPr>
              <a:xfrm>
                <a:off x="5587910" y="3444352"/>
                <a:ext cx="30411" cy="30411"/>
              </a:xfrm>
              <a:custGeom>
                <a:avLst/>
                <a:gdLst>
                  <a:gd name="connsiteX0" fmla="*/ 30411 w 30411"/>
                  <a:gd name="connsiteY0" fmla="*/ 15206 h 30411"/>
                  <a:gd name="connsiteX1" fmla="*/ 15206 w 30411"/>
                  <a:gd name="connsiteY1" fmla="*/ 30411 h 30411"/>
                  <a:gd name="connsiteX2" fmla="*/ 0 w 30411"/>
                  <a:gd name="connsiteY2" fmla="*/ 15206 h 30411"/>
                  <a:gd name="connsiteX3" fmla="*/ 15206 w 30411"/>
                  <a:gd name="connsiteY3" fmla="*/ 0 h 30411"/>
                  <a:gd name="connsiteX4" fmla="*/ 30411 w 30411"/>
                  <a:gd name="connsiteY4" fmla="*/ 15206 h 30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1" h="30411">
                    <a:moveTo>
                      <a:pt x="30411" y="15206"/>
                    </a:moveTo>
                    <a:cubicBezTo>
                      <a:pt x="30411" y="23604"/>
                      <a:pt x="23604" y="30411"/>
                      <a:pt x="15206" y="30411"/>
                    </a:cubicBezTo>
                    <a:cubicBezTo>
                      <a:pt x="6808" y="30411"/>
                      <a:pt x="0" y="23604"/>
                      <a:pt x="0" y="15206"/>
                    </a:cubicBezTo>
                    <a:cubicBezTo>
                      <a:pt x="0" y="6808"/>
                      <a:pt x="6808" y="0"/>
                      <a:pt x="15206" y="0"/>
                    </a:cubicBezTo>
                    <a:cubicBezTo>
                      <a:pt x="23604" y="0"/>
                      <a:pt x="30411" y="6808"/>
                      <a:pt x="30411" y="15206"/>
                    </a:cubicBezTo>
                    <a:close/>
                  </a:path>
                </a:pathLst>
              </a:custGeom>
              <a:solidFill>
                <a:schemeClr val="bg1"/>
              </a:solidFill>
              <a:ln w="7199" cap="flat">
                <a:noFill/>
                <a:prstDash val="solid"/>
                <a:miter/>
              </a:ln>
            </p:spPr>
            <p:txBody>
              <a:bodyPr rtlCol="0" anchor="ctr"/>
              <a:lstStyle/>
              <a:p>
                <a:endParaRPr lang="en-IL"/>
              </a:p>
            </p:txBody>
          </p:sp>
          <p:sp>
            <p:nvSpPr>
              <p:cNvPr id="410" name="גרפיקה 378">
                <a:extLst>
                  <a:ext uri="{FF2B5EF4-FFF2-40B4-BE49-F238E27FC236}">
                    <a16:creationId xmlns:a16="http://schemas.microsoft.com/office/drawing/2014/main" id="{2DE4C9EC-BEE3-4F8F-ADC3-E468C8556E90}"/>
                  </a:ext>
                </a:extLst>
              </p:cNvPr>
              <p:cNvSpPr/>
              <p:nvPr/>
            </p:nvSpPr>
            <p:spPr>
              <a:xfrm>
                <a:off x="6035391" y="3866490"/>
                <a:ext cx="60822" cy="60822"/>
              </a:xfrm>
              <a:custGeom>
                <a:avLst/>
                <a:gdLst>
                  <a:gd name="connsiteX0" fmla="*/ 60823 w 60822"/>
                  <a:gd name="connsiteY0" fmla="*/ 30411 h 60822"/>
                  <a:gd name="connsiteX1" fmla="*/ 30411 w 60822"/>
                  <a:gd name="connsiteY1" fmla="*/ 60823 h 60822"/>
                  <a:gd name="connsiteX2" fmla="*/ 0 w 60822"/>
                  <a:gd name="connsiteY2" fmla="*/ 30411 h 60822"/>
                  <a:gd name="connsiteX3" fmla="*/ 30411 w 60822"/>
                  <a:gd name="connsiteY3" fmla="*/ 0 h 60822"/>
                  <a:gd name="connsiteX4" fmla="*/ 60823 w 60822"/>
                  <a:gd name="connsiteY4" fmla="*/ 30411 h 6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22" h="60822">
                    <a:moveTo>
                      <a:pt x="60823" y="30411"/>
                    </a:moveTo>
                    <a:cubicBezTo>
                      <a:pt x="60823" y="47207"/>
                      <a:pt x="47207" y="60823"/>
                      <a:pt x="30411" y="60823"/>
                    </a:cubicBezTo>
                    <a:cubicBezTo>
                      <a:pt x="13616" y="60823"/>
                      <a:pt x="0" y="47207"/>
                      <a:pt x="0" y="30411"/>
                    </a:cubicBezTo>
                    <a:cubicBezTo>
                      <a:pt x="0" y="13616"/>
                      <a:pt x="13616" y="0"/>
                      <a:pt x="30411" y="0"/>
                    </a:cubicBezTo>
                    <a:cubicBezTo>
                      <a:pt x="47207" y="0"/>
                      <a:pt x="60823" y="13616"/>
                      <a:pt x="60823" y="30411"/>
                    </a:cubicBezTo>
                    <a:close/>
                  </a:path>
                </a:pathLst>
              </a:custGeom>
              <a:solidFill>
                <a:schemeClr val="accent2"/>
              </a:solidFill>
              <a:ln w="7199" cap="flat">
                <a:noFill/>
                <a:prstDash val="solid"/>
                <a:miter/>
              </a:ln>
            </p:spPr>
            <p:txBody>
              <a:bodyPr rtlCol="0" anchor="ctr"/>
              <a:lstStyle/>
              <a:p>
                <a:endParaRPr lang="en-IL"/>
              </a:p>
            </p:txBody>
          </p:sp>
          <p:sp>
            <p:nvSpPr>
              <p:cNvPr id="411" name="גרפיקה 378">
                <a:extLst>
                  <a:ext uri="{FF2B5EF4-FFF2-40B4-BE49-F238E27FC236}">
                    <a16:creationId xmlns:a16="http://schemas.microsoft.com/office/drawing/2014/main" id="{E69FF36C-5775-4125-8AF4-26F3F9CC37FB}"/>
                  </a:ext>
                </a:extLst>
              </p:cNvPr>
              <p:cNvSpPr/>
              <p:nvPr/>
            </p:nvSpPr>
            <p:spPr>
              <a:xfrm>
                <a:off x="5551706" y="3377013"/>
                <a:ext cx="24618" cy="24618"/>
              </a:xfrm>
              <a:custGeom>
                <a:avLst/>
                <a:gdLst>
                  <a:gd name="connsiteX0" fmla="*/ 24619 w 24618"/>
                  <a:gd name="connsiteY0" fmla="*/ 12309 h 24618"/>
                  <a:gd name="connsiteX1" fmla="*/ 12309 w 24618"/>
                  <a:gd name="connsiteY1" fmla="*/ 24619 h 24618"/>
                  <a:gd name="connsiteX2" fmla="*/ 0 w 24618"/>
                  <a:gd name="connsiteY2" fmla="*/ 12309 h 24618"/>
                  <a:gd name="connsiteX3" fmla="*/ 12309 w 24618"/>
                  <a:gd name="connsiteY3" fmla="*/ 0 h 24618"/>
                  <a:gd name="connsiteX4" fmla="*/ 24619 w 24618"/>
                  <a:gd name="connsiteY4" fmla="*/ 12309 h 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8" h="24618">
                    <a:moveTo>
                      <a:pt x="24619" y="12309"/>
                    </a:moveTo>
                    <a:cubicBezTo>
                      <a:pt x="24619" y="19108"/>
                      <a:pt x="19108" y="24619"/>
                      <a:pt x="12309" y="24619"/>
                    </a:cubicBezTo>
                    <a:cubicBezTo>
                      <a:pt x="5511" y="24619"/>
                      <a:pt x="0" y="19108"/>
                      <a:pt x="0" y="12309"/>
                    </a:cubicBezTo>
                    <a:cubicBezTo>
                      <a:pt x="0" y="5511"/>
                      <a:pt x="5511" y="0"/>
                      <a:pt x="12309" y="0"/>
                    </a:cubicBezTo>
                    <a:cubicBezTo>
                      <a:pt x="19108" y="0"/>
                      <a:pt x="24619" y="5511"/>
                      <a:pt x="24619" y="12309"/>
                    </a:cubicBezTo>
                    <a:close/>
                  </a:path>
                </a:pathLst>
              </a:custGeom>
              <a:solidFill>
                <a:schemeClr val="accent3"/>
              </a:solidFill>
              <a:ln w="7199" cap="flat">
                <a:noFill/>
                <a:prstDash val="solid"/>
                <a:miter/>
              </a:ln>
            </p:spPr>
            <p:txBody>
              <a:bodyPr rtlCol="0" anchor="ctr"/>
              <a:lstStyle/>
              <a:p>
                <a:endParaRPr lang="en-IL"/>
              </a:p>
            </p:txBody>
          </p:sp>
          <p:sp>
            <p:nvSpPr>
              <p:cNvPr id="412" name="גרפיקה 378">
                <a:extLst>
                  <a:ext uri="{FF2B5EF4-FFF2-40B4-BE49-F238E27FC236}">
                    <a16:creationId xmlns:a16="http://schemas.microsoft.com/office/drawing/2014/main" id="{1BBDE125-42F8-4CD0-9E1A-740E3A78684A}"/>
                  </a:ext>
                </a:extLst>
              </p:cNvPr>
              <p:cNvSpPr/>
              <p:nvPr/>
            </p:nvSpPr>
            <p:spPr>
              <a:xfrm>
                <a:off x="5503193" y="3500830"/>
                <a:ext cx="60822" cy="60822"/>
              </a:xfrm>
              <a:custGeom>
                <a:avLst/>
                <a:gdLst>
                  <a:gd name="connsiteX0" fmla="*/ 60823 w 60822"/>
                  <a:gd name="connsiteY0" fmla="*/ 30411 h 60822"/>
                  <a:gd name="connsiteX1" fmla="*/ 30411 w 60822"/>
                  <a:gd name="connsiteY1" fmla="*/ 60823 h 60822"/>
                  <a:gd name="connsiteX2" fmla="*/ 0 w 60822"/>
                  <a:gd name="connsiteY2" fmla="*/ 30411 h 60822"/>
                  <a:gd name="connsiteX3" fmla="*/ 30411 w 60822"/>
                  <a:gd name="connsiteY3" fmla="*/ 0 h 60822"/>
                  <a:gd name="connsiteX4" fmla="*/ 60823 w 60822"/>
                  <a:gd name="connsiteY4" fmla="*/ 30411 h 6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22" h="60822">
                    <a:moveTo>
                      <a:pt x="60823" y="30411"/>
                    </a:moveTo>
                    <a:cubicBezTo>
                      <a:pt x="60823" y="47207"/>
                      <a:pt x="47207" y="60823"/>
                      <a:pt x="30411" y="60823"/>
                    </a:cubicBezTo>
                    <a:cubicBezTo>
                      <a:pt x="13616" y="60823"/>
                      <a:pt x="0" y="47207"/>
                      <a:pt x="0" y="30411"/>
                    </a:cubicBezTo>
                    <a:cubicBezTo>
                      <a:pt x="0" y="13616"/>
                      <a:pt x="13616" y="0"/>
                      <a:pt x="30411" y="0"/>
                    </a:cubicBezTo>
                    <a:cubicBezTo>
                      <a:pt x="47207" y="0"/>
                      <a:pt x="60823" y="13616"/>
                      <a:pt x="60823" y="30411"/>
                    </a:cubicBezTo>
                    <a:close/>
                  </a:path>
                </a:pathLst>
              </a:custGeom>
              <a:solidFill>
                <a:schemeClr val="bg2"/>
              </a:solidFill>
              <a:ln w="7199" cap="flat">
                <a:noFill/>
                <a:prstDash val="solid"/>
                <a:miter/>
              </a:ln>
            </p:spPr>
            <p:txBody>
              <a:bodyPr rtlCol="0" anchor="ctr"/>
              <a:lstStyle/>
              <a:p>
                <a:endParaRPr lang="en-IL" dirty="0"/>
              </a:p>
            </p:txBody>
          </p:sp>
        </p:grpSp>
        <p:sp>
          <p:nvSpPr>
            <p:cNvPr id="413" name="גרפיקה 378">
              <a:extLst>
                <a:ext uri="{FF2B5EF4-FFF2-40B4-BE49-F238E27FC236}">
                  <a16:creationId xmlns:a16="http://schemas.microsoft.com/office/drawing/2014/main" id="{1E6093FB-5E6F-4076-9B2A-FA8D988AEF7C}"/>
                </a:ext>
              </a:extLst>
            </p:cNvPr>
            <p:cNvSpPr/>
            <p:nvPr/>
          </p:nvSpPr>
          <p:spPr>
            <a:xfrm>
              <a:off x="5742139" y="3957000"/>
              <a:ext cx="253427" cy="72407"/>
            </a:xfrm>
            <a:custGeom>
              <a:avLst/>
              <a:gdLst>
                <a:gd name="connsiteX0" fmla="*/ 217224 w 253427"/>
                <a:gd name="connsiteY0" fmla="*/ 72408 h 72407"/>
                <a:gd name="connsiteX1" fmla="*/ 36204 w 253427"/>
                <a:gd name="connsiteY1" fmla="*/ 72408 h 72407"/>
                <a:gd name="connsiteX2" fmla="*/ 0 w 253427"/>
                <a:gd name="connsiteY2" fmla="*/ 36204 h 72407"/>
                <a:gd name="connsiteX3" fmla="*/ 0 w 253427"/>
                <a:gd name="connsiteY3" fmla="*/ 36204 h 72407"/>
                <a:gd name="connsiteX4" fmla="*/ 36204 w 253427"/>
                <a:gd name="connsiteY4" fmla="*/ 0 h 72407"/>
                <a:gd name="connsiteX5" fmla="*/ 217224 w 253427"/>
                <a:gd name="connsiteY5" fmla="*/ 0 h 72407"/>
                <a:gd name="connsiteX6" fmla="*/ 253428 w 253427"/>
                <a:gd name="connsiteY6" fmla="*/ 36204 h 72407"/>
                <a:gd name="connsiteX7" fmla="*/ 253428 w 253427"/>
                <a:gd name="connsiteY7" fmla="*/ 36204 h 72407"/>
                <a:gd name="connsiteX8" fmla="*/ 217224 w 253427"/>
                <a:gd name="connsiteY8" fmla="*/ 72408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427" h="72407">
                  <a:moveTo>
                    <a:pt x="217224" y="72408"/>
                  </a:moveTo>
                  <a:lnTo>
                    <a:pt x="36204" y="72408"/>
                  </a:lnTo>
                  <a:cubicBezTo>
                    <a:pt x="16654" y="72408"/>
                    <a:pt x="0" y="55754"/>
                    <a:pt x="0" y="36204"/>
                  </a:cubicBezTo>
                  <a:lnTo>
                    <a:pt x="0" y="36204"/>
                  </a:lnTo>
                  <a:cubicBezTo>
                    <a:pt x="0" y="16654"/>
                    <a:pt x="16654" y="0"/>
                    <a:pt x="36204" y="0"/>
                  </a:cubicBezTo>
                  <a:lnTo>
                    <a:pt x="217224" y="0"/>
                  </a:lnTo>
                  <a:cubicBezTo>
                    <a:pt x="236774" y="0"/>
                    <a:pt x="253428" y="16654"/>
                    <a:pt x="253428" y="36204"/>
                  </a:cubicBezTo>
                  <a:lnTo>
                    <a:pt x="253428" y="36204"/>
                  </a:lnTo>
                  <a:cubicBezTo>
                    <a:pt x="253428" y="56478"/>
                    <a:pt x="236774" y="72408"/>
                    <a:pt x="217224" y="72408"/>
                  </a:cubicBezTo>
                  <a:close/>
                </a:path>
              </a:pathLst>
            </a:custGeom>
            <a:solidFill>
              <a:schemeClr val="bg1"/>
            </a:solidFill>
            <a:ln w="28797" cap="flat">
              <a:solidFill>
                <a:schemeClr val="bg2"/>
              </a:solidFill>
              <a:prstDash val="solid"/>
              <a:miter/>
            </a:ln>
          </p:spPr>
          <p:txBody>
            <a:bodyPr rtlCol="0" anchor="ctr"/>
            <a:lstStyle/>
            <a:p>
              <a:endParaRPr lang="en-IL"/>
            </a:p>
          </p:txBody>
        </p:sp>
        <p:grpSp>
          <p:nvGrpSpPr>
            <p:cNvPr id="414" name="גרפיקה 378">
              <a:extLst>
                <a:ext uri="{FF2B5EF4-FFF2-40B4-BE49-F238E27FC236}">
                  <a16:creationId xmlns:a16="http://schemas.microsoft.com/office/drawing/2014/main" id="{3C89FB13-0141-4596-81FA-67CCA45821E0}"/>
                </a:ext>
              </a:extLst>
            </p:cNvPr>
            <p:cNvGrpSpPr/>
            <p:nvPr/>
          </p:nvGrpSpPr>
          <p:grpSpPr>
            <a:xfrm rot="21188512">
              <a:off x="5738518" y="3290848"/>
              <a:ext cx="260668" cy="470651"/>
              <a:chOff x="5738518" y="3290848"/>
              <a:chExt cx="260668" cy="470651"/>
            </a:xfrm>
          </p:grpSpPr>
          <p:sp>
            <p:nvSpPr>
              <p:cNvPr id="415" name="גרפיקה 378">
                <a:extLst>
                  <a:ext uri="{FF2B5EF4-FFF2-40B4-BE49-F238E27FC236}">
                    <a16:creationId xmlns:a16="http://schemas.microsoft.com/office/drawing/2014/main" id="{FD3BCF34-8825-4C79-AB9F-6B70C2DA3120}"/>
                  </a:ext>
                </a:extLst>
              </p:cNvPr>
              <p:cNvSpPr/>
              <p:nvPr/>
            </p:nvSpPr>
            <p:spPr>
              <a:xfrm rot="291521">
                <a:off x="5753000" y="3305329"/>
                <a:ext cx="231705" cy="441688"/>
              </a:xfrm>
              <a:custGeom>
                <a:avLst/>
                <a:gdLst>
                  <a:gd name="connsiteX0" fmla="*/ 115853 w 231705"/>
                  <a:gd name="connsiteY0" fmla="*/ 441688 h 441688"/>
                  <a:gd name="connsiteX1" fmla="*/ 0 w 231705"/>
                  <a:gd name="connsiteY1" fmla="*/ 325835 h 441688"/>
                  <a:gd name="connsiteX2" fmla="*/ 0 w 231705"/>
                  <a:gd name="connsiteY2" fmla="*/ 115853 h 441688"/>
                  <a:gd name="connsiteX3" fmla="*/ 115853 w 231705"/>
                  <a:gd name="connsiteY3" fmla="*/ 0 h 441688"/>
                  <a:gd name="connsiteX4" fmla="*/ 231705 w 231705"/>
                  <a:gd name="connsiteY4" fmla="*/ 115853 h 441688"/>
                  <a:gd name="connsiteX5" fmla="*/ 231705 w 231705"/>
                  <a:gd name="connsiteY5" fmla="*/ 325835 h 441688"/>
                  <a:gd name="connsiteX6" fmla="*/ 115853 w 231705"/>
                  <a:gd name="connsiteY6" fmla="*/ 441688 h 4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705" h="441688">
                    <a:moveTo>
                      <a:pt x="115853" y="441688"/>
                    </a:moveTo>
                    <a:cubicBezTo>
                      <a:pt x="52134" y="441688"/>
                      <a:pt x="0" y="389554"/>
                      <a:pt x="0" y="325835"/>
                    </a:cubicBezTo>
                    <a:lnTo>
                      <a:pt x="0" y="115853"/>
                    </a:lnTo>
                    <a:cubicBezTo>
                      <a:pt x="0" y="52134"/>
                      <a:pt x="52134" y="0"/>
                      <a:pt x="115853" y="0"/>
                    </a:cubicBezTo>
                    <a:cubicBezTo>
                      <a:pt x="179572" y="0"/>
                      <a:pt x="231705" y="52134"/>
                      <a:pt x="231705" y="115853"/>
                    </a:cubicBezTo>
                    <a:lnTo>
                      <a:pt x="231705" y="325835"/>
                    </a:lnTo>
                    <a:cubicBezTo>
                      <a:pt x="231705" y="389554"/>
                      <a:pt x="179572" y="441688"/>
                      <a:pt x="115853" y="441688"/>
                    </a:cubicBezTo>
                    <a:close/>
                  </a:path>
                </a:pathLst>
              </a:custGeom>
              <a:solidFill>
                <a:schemeClr val="accent2"/>
              </a:solidFill>
              <a:ln w="7199" cap="flat">
                <a:noFill/>
                <a:prstDash val="solid"/>
                <a:miter/>
              </a:ln>
            </p:spPr>
            <p:txBody>
              <a:bodyPr rtlCol="0" anchor="ctr"/>
              <a:lstStyle/>
              <a:p>
                <a:endParaRPr lang="en-IL"/>
              </a:p>
            </p:txBody>
          </p:sp>
          <p:sp>
            <p:nvSpPr>
              <p:cNvPr id="416" name="גרפיקה 378">
                <a:extLst>
                  <a:ext uri="{FF2B5EF4-FFF2-40B4-BE49-F238E27FC236}">
                    <a16:creationId xmlns:a16="http://schemas.microsoft.com/office/drawing/2014/main" id="{7D8D1E76-841E-4F50-B14A-39F98CC9B124}"/>
                  </a:ext>
                </a:extLst>
              </p:cNvPr>
              <p:cNvSpPr/>
              <p:nvPr/>
            </p:nvSpPr>
            <p:spPr>
              <a:xfrm rot="326572">
                <a:off x="5738518" y="3290848"/>
                <a:ext cx="260668" cy="470651"/>
              </a:xfrm>
              <a:custGeom>
                <a:avLst/>
                <a:gdLst>
                  <a:gd name="connsiteX0" fmla="*/ 130334 w 260668"/>
                  <a:gd name="connsiteY0" fmla="*/ 28963 h 470651"/>
                  <a:gd name="connsiteX1" fmla="*/ 231705 w 260668"/>
                  <a:gd name="connsiteY1" fmla="*/ 130334 h 470651"/>
                  <a:gd name="connsiteX2" fmla="*/ 231705 w 260668"/>
                  <a:gd name="connsiteY2" fmla="*/ 340317 h 470651"/>
                  <a:gd name="connsiteX3" fmla="*/ 130334 w 260668"/>
                  <a:gd name="connsiteY3" fmla="*/ 441688 h 470651"/>
                  <a:gd name="connsiteX4" fmla="*/ 130334 w 260668"/>
                  <a:gd name="connsiteY4" fmla="*/ 441688 h 470651"/>
                  <a:gd name="connsiteX5" fmla="*/ 28963 w 260668"/>
                  <a:gd name="connsiteY5" fmla="*/ 340317 h 470651"/>
                  <a:gd name="connsiteX6" fmla="*/ 28963 w 260668"/>
                  <a:gd name="connsiteY6" fmla="*/ 130334 h 470651"/>
                  <a:gd name="connsiteX7" fmla="*/ 130334 w 260668"/>
                  <a:gd name="connsiteY7" fmla="*/ 28963 h 470651"/>
                  <a:gd name="connsiteX8" fmla="*/ 130334 w 260668"/>
                  <a:gd name="connsiteY8" fmla="*/ 28963 h 470651"/>
                  <a:gd name="connsiteX9" fmla="*/ 130334 w 260668"/>
                  <a:gd name="connsiteY9" fmla="*/ 0 h 470651"/>
                  <a:gd name="connsiteX10" fmla="*/ 0 w 260668"/>
                  <a:gd name="connsiteY10" fmla="*/ 130334 h 470651"/>
                  <a:gd name="connsiteX11" fmla="*/ 0 w 260668"/>
                  <a:gd name="connsiteY11" fmla="*/ 340317 h 470651"/>
                  <a:gd name="connsiteX12" fmla="*/ 130334 w 260668"/>
                  <a:gd name="connsiteY12" fmla="*/ 470651 h 470651"/>
                  <a:gd name="connsiteX13" fmla="*/ 260668 w 260668"/>
                  <a:gd name="connsiteY13" fmla="*/ 340317 h 470651"/>
                  <a:gd name="connsiteX14" fmla="*/ 260668 w 260668"/>
                  <a:gd name="connsiteY14" fmla="*/ 130334 h 470651"/>
                  <a:gd name="connsiteX15" fmla="*/ 130334 w 260668"/>
                  <a:gd name="connsiteY15" fmla="*/ 0 h 470651"/>
                  <a:gd name="connsiteX16" fmla="*/ 130334 w 260668"/>
                  <a:gd name="connsiteY16" fmla="*/ 0 h 47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668" h="470651">
                    <a:moveTo>
                      <a:pt x="130334" y="28963"/>
                    </a:moveTo>
                    <a:cubicBezTo>
                      <a:pt x="186088" y="28963"/>
                      <a:pt x="231705" y="74580"/>
                      <a:pt x="231705" y="130334"/>
                    </a:cubicBezTo>
                    <a:lnTo>
                      <a:pt x="231705" y="340317"/>
                    </a:lnTo>
                    <a:cubicBezTo>
                      <a:pt x="231705" y="396071"/>
                      <a:pt x="186088" y="441688"/>
                      <a:pt x="130334" y="441688"/>
                    </a:cubicBezTo>
                    <a:lnTo>
                      <a:pt x="130334" y="441688"/>
                    </a:lnTo>
                    <a:cubicBezTo>
                      <a:pt x="74580" y="441688"/>
                      <a:pt x="28963" y="396071"/>
                      <a:pt x="28963" y="340317"/>
                    </a:cubicBezTo>
                    <a:lnTo>
                      <a:pt x="28963" y="130334"/>
                    </a:lnTo>
                    <a:cubicBezTo>
                      <a:pt x="28963" y="74580"/>
                      <a:pt x="74580" y="28963"/>
                      <a:pt x="130334" y="28963"/>
                    </a:cubicBezTo>
                    <a:lnTo>
                      <a:pt x="130334" y="28963"/>
                    </a:lnTo>
                    <a:moveTo>
                      <a:pt x="130334" y="0"/>
                    </a:moveTo>
                    <a:cubicBezTo>
                      <a:pt x="58650" y="0"/>
                      <a:pt x="0" y="58650"/>
                      <a:pt x="0" y="130334"/>
                    </a:cubicBezTo>
                    <a:lnTo>
                      <a:pt x="0" y="340317"/>
                    </a:lnTo>
                    <a:cubicBezTo>
                      <a:pt x="0" y="412001"/>
                      <a:pt x="58650" y="470651"/>
                      <a:pt x="130334" y="470651"/>
                    </a:cubicBezTo>
                    <a:cubicBezTo>
                      <a:pt x="202018" y="470651"/>
                      <a:pt x="260668" y="412001"/>
                      <a:pt x="260668" y="340317"/>
                    </a:cubicBezTo>
                    <a:lnTo>
                      <a:pt x="260668" y="130334"/>
                    </a:lnTo>
                    <a:cubicBezTo>
                      <a:pt x="260668" y="58650"/>
                      <a:pt x="202018" y="0"/>
                      <a:pt x="130334" y="0"/>
                    </a:cubicBezTo>
                    <a:lnTo>
                      <a:pt x="130334" y="0"/>
                    </a:lnTo>
                    <a:close/>
                  </a:path>
                </a:pathLst>
              </a:custGeom>
              <a:solidFill>
                <a:schemeClr val="bg2"/>
              </a:solidFill>
              <a:ln w="7199" cap="flat">
                <a:noFill/>
                <a:prstDash val="solid"/>
                <a:miter/>
              </a:ln>
            </p:spPr>
            <p:txBody>
              <a:bodyPr rtlCol="0" anchor="ctr"/>
              <a:lstStyle/>
              <a:p>
                <a:endParaRPr lang="en-IL"/>
              </a:p>
            </p:txBody>
          </p:sp>
        </p:grpSp>
        <p:sp>
          <p:nvSpPr>
            <p:cNvPr id="417" name="גרפיקה 378">
              <a:extLst>
                <a:ext uri="{FF2B5EF4-FFF2-40B4-BE49-F238E27FC236}">
                  <a16:creationId xmlns:a16="http://schemas.microsoft.com/office/drawing/2014/main" id="{F14EF999-4D9C-4275-BEF4-0ABDFFD3E2D1}"/>
                </a:ext>
              </a:extLst>
            </p:cNvPr>
            <p:cNvSpPr/>
            <p:nvPr/>
          </p:nvSpPr>
          <p:spPr>
            <a:xfrm>
              <a:off x="5676971" y="3529794"/>
              <a:ext cx="383761" cy="309181"/>
            </a:xfrm>
            <a:custGeom>
              <a:avLst/>
              <a:gdLst>
                <a:gd name="connsiteX0" fmla="*/ 383762 w 383761"/>
                <a:gd name="connsiteY0" fmla="*/ 0 h 309181"/>
                <a:gd name="connsiteX1" fmla="*/ 383762 w 383761"/>
                <a:gd name="connsiteY1" fmla="*/ 117301 h 309181"/>
                <a:gd name="connsiteX2" fmla="*/ 191881 w 383761"/>
                <a:gd name="connsiteY2" fmla="*/ 309182 h 309181"/>
                <a:gd name="connsiteX3" fmla="*/ 191881 w 383761"/>
                <a:gd name="connsiteY3" fmla="*/ 309182 h 309181"/>
                <a:gd name="connsiteX4" fmla="*/ 0 w 383761"/>
                <a:gd name="connsiteY4" fmla="*/ 117301 h 309181"/>
                <a:gd name="connsiteX5" fmla="*/ 0 w 383761"/>
                <a:gd name="connsiteY5" fmla="*/ 0 h 30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761" h="309181">
                  <a:moveTo>
                    <a:pt x="383762" y="0"/>
                  </a:moveTo>
                  <a:lnTo>
                    <a:pt x="383762" y="117301"/>
                  </a:lnTo>
                  <a:cubicBezTo>
                    <a:pt x="383762" y="223016"/>
                    <a:pt x="297597" y="309182"/>
                    <a:pt x="191881" y="309182"/>
                  </a:cubicBezTo>
                  <a:lnTo>
                    <a:pt x="191881" y="309182"/>
                  </a:lnTo>
                  <a:cubicBezTo>
                    <a:pt x="86165" y="309182"/>
                    <a:pt x="0" y="223016"/>
                    <a:pt x="0" y="117301"/>
                  </a:cubicBezTo>
                  <a:lnTo>
                    <a:pt x="0" y="0"/>
                  </a:lnTo>
                </a:path>
              </a:pathLst>
            </a:custGeom>
            <a:noFill/>
            <a:ln w="28797" cap="flat">
              <a:solidFill>
                <a:schemeClr val="bg2"/>
              </a:solidFill>
              <a:prstDash val="solid"/>
              <a:miter/>
            </a:ln>
          </p:spPr>
          <p:txBody>
            <a:bodyPr rtlCol="0" anchor="ctr"/>
            <a:lstStyle/>
            <a:p>
              <a:endParaRPr lang="en-IL"/>
            </a:p>
          </p:txBody>
        </p:sp>
        <p:sp>
          <p:nvSpPr>
            <p:cNvPr id="418" name="גרפיקה 378">
              <a:extLst>
                <a:ext uri="{FF2B5EF4-FFF2-40B4-BE49-F238E27FC236}">
                  <a16:creationId xmlns:a16="http://schemas.microsoft.com/office/drawing/2014/main" id="{D6CBC431-1F48-4F7B-975F-74FDE6394952}"/>
                </a:ext>
              </a:extLst>
            </p:cNvPr>
            <p:cNvSpPr/>
            <p:nvPr/>
          </p:nvSpPr>
          <p:spPr>
            <a:xfrm>
              <a:off x="5871025" y="3841147"/>
              <a:ext cx="7240" cy="115852"/>
            </a:xfrm>
            <a:custGeom>
              <a:avLst/>
              <a:gdLst>
                <a:gd name="connsiteX0" fmla="*/ 0 w 7240"/>
                <a:gd name="connsiteY0" fmla="*/ 0 h 115852"/>
                <a:gd name="connsiteX1" fmla="*/ 0 w 7240"/>
                <a:gd name="connsiteY1" fmla="*/ 115853 h 115852"/>
              </a:gdLst>
              <a:ahLst/>
              <a:cxnLst>
                <a:cxn ang="0">
                  <a:pos x="connsiteX0" y="connsiteY0"/>
                </a:cxn>
                <a:cxn ang="0">
                  <a:pos x="connsiteX1" y="connsiteY1"/>
                </a:cxn>
              </a:cxnLst>
              <a:rect l="l" t="t" r="r" b="b"/>
              <a:pathLst>
                <a:path w="7240" h="115852">
                  <a:moveTo>
                    <a:pt x="0" y="0"/>
                  </a:moveTo>
                  <a:lnTo>
                    <a:pt x="0" y="115853"/>
                  </a:lnTo>
                </a:path>
              </a:pathLst>
            </a:custGeom>
            <a:ln w="28797" cap="flat">
              <a:solidFill>
                <a:schemeClr val="bg2"/>
              </a:solidFill>
              <a:prstDash val="solid"/>
              <a:miter/>
            </a:ln>
          </p:spPr>
          <p:txBody>
            <a:bodyPr rtlCol="0" anchor="ctr"/>
            <a:lstStyle/>
            <a:p>
              <a:endParaRPr lang="en-IL"/>
            </a:p>
          </p:txBody>
        </p:sp>
        <p:sp>
          <p:nvSpPr>
            <p:cNvPr id="419" name="גרפיקה 378">
              <a:extLst>
                <a:ext uri="{FF2B5EF4-FFF2-40B4-BE49-F238E27FC236}">
                  <a16:creationId xmlns:a16="http://schemas.microsoft.com/office/drawing/2014/main" id="{66F74233-7CD6-48E9-937C-616E15FBD6E1}"/>
                </a:ext>
              </a:extLst>
            </p:cNvPr>
            <p:cNvSpPr/>
            <p:nvPr/>
          </p:nvSpPr>
          <p:spPr>
            <a:xfrm>
              <a:off x="5755172" y="3450145"/>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sp>
          <p:nvSpPr>
            <p:cNvPr id="420" name="גרפיקה 378">
              <a:extLst>
                <a:ext uri="{FF2B5EF4-FFF2-40B4-BE49-F238E27FC236}">
                  <a16:creationId xmlns:a16="http://schemas.microsoft.com/office/drawing/2014/main" id="{0FF7A627-0F2A-41C3-9AAC-F7333C171257}"/>
                </a:ext>
              </a:extLst>
            </p:cNvPr>
            <p:cNvSpPr/>
            <p:nvPr/>
          </p:nvSpPr>
          <p:spPr>
            <a:xfrm>
              <a:off x="5755172" y="3508071"/>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sp>
          <p:nvSpPr>
            <p:cNvPr id="421" name="גרפיקה 378">
              <a:extLst>
                <a:ext uri="{FF2B5EF4-FFF2-40B4-BE49-F238E27FC236}">
                  <a16:creationId xmlns:a16="http://schemas.microsoft.com/office/drawing/2014/main" id="{85F4BB5D-AAF9-4242-BE37-7CCC1E6E9D96}"/>
                </a:ext>
              </a:extLst>
            </p:cNvPr>
            <p:cNvSpPr/>
            <p:nvPr/>
          </p:nvSpPr>
          <p:spPr>
            <a:xfrm>
              <a:off x="5755172" y="3565997"/>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grpSp>
      <p:sp>
        <p:nvSpPr>
          <p:cNvPr id="422" name="Google Shape;234;p19">
            <a:extLst>
              <a:ext uri="{FF2B5EF4-FFF2-40B4-BE49-F238E27FC236}">
                <a16:creationId xmlns:a16="http://schemas.microsoft.com/office/drawing/2014/main" id="{5CE593BB-AD43-44B1-9967-882996F85DA7}"/>
              </a:ext>
            </a:extLst>
          </p:cNvPr>
          <p:cNvSpPr txBox="1">
            <a:spLocks/>
          </p:cNvSpPr>
          <p:nvPr/>
        </p:nvSpPr>
        <p:spPr>
          <a:xfrm>
            <a:off x="2230342" y="4082490"/>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400" dirty="0">
                <a:solidFill>
                  <a:schemeClr val="accent1"/>
                </a:solidFill>
              </a:rPr>
              <a:t>נכון</a:t>
            </a:r>
          </a:p>
        </p:txBody>
      </p:sp>
      <p:sp>
        <p:nvSpPr>
          <p:cNvPr id="423" name="Google Shape;235;p19">
            <a:extLst>
              <a:ext uri="{FF2B5EF4-FFF2-40B4-BE49-F238E27FC236}">
                <a16:creationId xmlns:a16="http://schemas.microsoft.com/office/drawing/2014/main" id="{4B80EA96-2A99-40C3-A34F-4A078687ED14}"/>
              </a:ext>
            </a:extLst>
          </p:cNvPr>
          <p:cNvSpPr txBox="1">
            <a:spLocks/>
          </p:cNvSpPr>
          <p:nvPr/>
        </p:nvSpPr>
        <p:spPr>
          <a:xfrm>
            <a:off x="1265324" y="4090783"/>
            <a:ext cx="90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400" dirty="0">
                <a:solidFill>
                  <a:schemeClr val="accent1"/>
                </a:solidFill>
              </a:rPr>
              <a:t>לא נכון</a:t>
            </a:r>
          </a:p>
        </p:txBody>
      </p:sp>
      <p:grpSp>
        <p:nvGrpSpPr>
          <p:cNvPr id="430" name="קבוצה 429">
            <a:extLst>
              <a:ext uri="{FF2B5EF4-FFF2-40B4-BE49-F238E27FC236}">
                <a16:creationId xmlns:a16="http://schemas.microsoft.com/office/drawing/2014/main" id="{84004328-2A7D-48EA-929F-293E4ECC949C}"/>
              </a:ext>
            </a:extLst>
          </p:cNvPr>
          <p:cNvGrpSpPr/>
          <p:nvPr/>
        </p:nvGrpSpPr>
        <p:grpSpPr>
          <a:xfrm>
            <a:off x="1270397" y="3443391"/>
            <a:ext cx="691970" cy="704767"/>
            <a:chOff x="1270397" y="3443391"/>
            <a:chExt cx="691970" cy="704767"/>
          </a:xfrm>
        </p:grpSpPr>
        <p:sp>
          <p:nvSpPr>
            <p:cNvPr id="428" name="גרפיקה 426">
              <a:extLst>
                <a:ext uri="{FF2B5EF4-FFF2-40B4-BE49-F238E27FC236}">
                  <a16:creationId xmlns:a16="http://schemas.microsoft.com/office/drawing/2014/main" id="{C11B2371-FFB1-4D70-9C8F-0A62F78ACE38}"/>
                </a:ext>
              </a:extLst>
            </p:cNvPr>
            <p:cNvSpPr/>
            <p:nvPr/>
          </p:nvSpPr>
          <p:spPr>
            <a:xfrm>
              <a:off x="1804237" y="3443391"/>
              <a:ext cx="158130" cy="331417"/>
            </a:xfrm>
            <a:custGeom>
              <a:avLst/>
              <a:gdLst>
                <a:gd name="connsiteX0" fmla="*/ 158131 w 158130"/>
                <a:gd name="connsiteY0" fmla="*/ 0 h 331417"/>
                <a:gd name="connsiteX1" fmla="*/ 66183 w 158130"/>
                <a:gd name="connsiteY1" fmla="*/ 0 h 331417"/>
                <a:gd name="connsiteX2" fmla="*/ 0 w 158130"/>
                <a:gd name="connsiteY2" fmla="*/ 66182 h 331417"/>
                <a:gd name="connsiteX3" fmla="*/ 0 w 158130"/>
                <a:gd name="connsiteY3" fmla="*/ 265235 h 331417"/>
                <a:gd name="connsiteX4" fmla="*/ 66183 w 158130"/>
                <a:gd name="connsiteY4" fmla="*/ 331418 h 331417"/>
                <a:gd name="connsiteX5" fmla="*/ 158131 w 158130"/>
                <a:gd name="connsiteY5" fmla="*/ 331418 h 331417"/>
                <a:gd name="connsiteX6" fmla="*/ 158131 w 158130"/>
                <a:gd name="connsiteY6" fmla="*/ 0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158131" y="0"/>
                  </a:moveTo>
                  <a:lnTo>
                    <a:pt x="66183" y="0"/>
                  </a:lnTo>
                  <a:cubicBezTo>
                    <a:pt x="29807" y="0"/>
                    <a:pt x="0" y="29807"/>
                    <a:pt x="0" y="66182"/>
                  </a:cubicBezTo>
                  <a:lnTo>
                    <a:pt x="0" y="265235"/>
                  </a:lnTo>
                  <a:cubicBezTo>
                    <a:pt x="0" y="301610"/>
                    <a:pt x="29807" y="331418"/>
                    <a:pt x="66183" y="331418"/>
                  </a:cubicBezTo>
                  <a:lnTo>
                    <a:pt x="158131" y="331418"/>
                  </a:lnTo>
                  <a:lnTo>
                    <a:pt x="158131" y="0"/>
                  </a:lnTo>
                  <a:close/>
                </a:path>
              </a:pathLst>
            </a:custGeom>
            <a:solidFill>
              <a:schemeClr val="bg2"/>
            </a:solidFill>
            <a:ln w="19996" cap="flat">
              <a:solidFill>
                <a:schemeClr val="accent1"/>
              </a:solidFill>
              <a:prstDash val="solid"/>
              <a:miter/>
            </a:ln>
          </p:spPr>
          <p:txBody>
            <a:bodyPr rtlCol="0" anchor="ctr"/>
            <a:lstStyle/>
            <a:p>
              <a:endParaRPr lang="en-IL"/>
            </a:p>
          </p:txBody>
        </p:sp>
        <p:sp>
          <p:nvSpPr>
            <p:cNvPr id="429" name="גרפיקה 426">
              <a:extLst>
                <a:ext uri="{FF2B5EF4-FFF2-40B4-BE49-F238E27FC236}">
                  <a16:creationId xmlns:a16="http://schemas.microsoft.com/office/drawing/2014/main" id="{C11B2371-FFB1-4D70-9C8F-0A62F78ACE38}"/>
                </a:ext>
              </a:extLst>
            </p:cNvPr>
            <p:cNvSpPr/>
            <p:nvPr/>
          </p:nvSpPr>
          <p:spPr>
            <a:xfrm>
              <a:off x="1270397" y="3443391"/>
              <a:ext cx="468667" cy="704767"/>
            </a:xfrm>
            <a:custGeom>
              <a:avLst/>
              <a:gdLst>
                <a:gd name="connsiteX0" fmla="*/ 468163 w 468667"/>
                <a:gd name="connsiteY0" fmla="*/ 343037 h 704767"/>
                <a:gd name="connsiteX1" fmla="*/ 410569 w 468667"/>
                <a:gd name="connsiteY1" fmla="*/ 402147 h 704767"/>
                <a:gd name="connsiteX2" fmla="*/ 316094 w 468667"/>
                <a:gd name="connsiteY2" fmla="*/ 591095 h 704767"/>
                <a:gd name="connsiteX3" fmla="*/ 307001 w 468667"/>
                <a:gd name="connsiteY3" fmla="*/ 649700 h 704767"/>
                <a:gd name="connsiteX4" fmla="*/ 242839 w 468667"/>
                <a:gd name="connsiteY4" fmla="*/ 704768 h 704767"/>
                <a:gd name="connsiteX5" fmla="*/ 242839 w 468667"/>
                <a:gd name="connsiteY5" fmla="*/ 704768 h 704767"/>
                <a:gd name="connsiteX6" fmla="*/ 178677 w 468667"/>
                <a:gd name="connsiteY6" fmla="*/ 626965 h 704767"/>
                <a:gd name="connsiteX7" fmla="*/ 217579 w 468667"/>
                <a:gd name="connsiteY7" fmla="*/ 426902 h 704767"/>
                <a:gd name="connsiteX8" fmla="*/ 88750 w 468667"/>
                <a:gd name="connsiteY8" fmla="*/ 433470 h 704767"/>
                <a:gd name="connsiteX9" fmla="*/ 1349 w 468667"/>
                <a:gd name="connsiteY9" fmla="*/ 334449 h 704767"/>
                <a:gd name="connsiteX10" fmla="*/ 48838 w 468667"/>
                <a:gd name="connsiteY10" fmla="*/ 64667 h 704767"/>
                <a:gd name="connsiteX11" fmla="*/ 125630 w 468667"/>
                <a:gd name="connsiteY11" fmla="*/ 0 h 704767"/>
                <a:gd name="connsiteX12" fmla="*/ 379751 w 468667"/>
                <a:gd name="connsiteY12" fmla="*/ 0 h 704767"/>
                <a:gd name="connsiteX13" fmla="*/ 425725 w 468667"/>
                <a:gd name="connsiteY13" fmla="*/ 6568 h 704767"/>
                <a:gd name="connsiteX14" fmla="*/ 468668 w 468667"/>
                <a:gd name="connsiteY14" fmla="*/ 19198 h 704767"/>
                <a:gd name="connsiteX15" fmla="*/ 468668 w 468667"/>
                <a:gd name="connsiteY15" fmla="*/ 343037 h 70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667" h="704767">
                  <a:moveTo>
                    <a:pt x="468163" y="343037"/>
                  </a:moveTo>
                  <a:lnTo>
                    <a:pt x="410569" y="402147"/>
                  </a:lnTo>
                  <a:cubicBezTo>
                    <a:pt x="360048" y="453678"/>
                    <a:pt x="327209" y="519861"/>
                    <a:pt x="316094" y="591095"/>
                  </a:cubicBezTo>
                  <a:lnTo>
                    <a:pt x="307001" y="649700"/>
                  </a:lnTo>
                  <a:cubicBezTo>
                    <a:pt x="301949" y="681528"/>
                    <a:pt x="274667" y="704768"/>
                    <a:pt x="242839" y="704768"/>
                  </a:cubicBezTo>
                  <a:lnTo>
                    <a:pt x="242839" y="704768"/>
                  </a:lnTo>
                  <a:cubicBezTo>
                    <a:pt x="201917" y="704768"/>
                    <a:pt x="171099" y="667382"/>
                    <a:pt x="178677" y="626965"/>
                  </a:cubicBezTo>
                  <a:lnTo>
                    <a:pt x="217579" y="426902"/>
                  </a:lnTo>
                  <a:lnTo>
                    <a:pt x="88750" y="433470"/>
                  </a:lnTo>
                  <a:cubicBezTo>
                    <a:pt x="34693" y="437006"/>
                    <a:pt x="-8250" y="388506"/>
                    <a:pt x="1349" y="334449"/>
                  </a:cubicBezTo>
                  <a:lnTo>
                    <a:pt x="48838" y="64667"/>
                  </a:lnTo>
                  <a:cubicBezTo>
                    <a:pt x="54901" y="27281"/>
                    <a:pt x="87740" y="0"/>
                    <a:pt x="125630" y="0"/>
                  </a:cubicBezTo>
                  <a:lnTo>
                    <a:pt x="379751" y="0"/>
                  </a:lnTo>
                  <a:cubicBezTo>
                    <a:pt x="395412" y="0"/>
                    <a:pt x="410569" y="2021"/>
                    <a:pt x="425725" y="6568"/>
                  </a:cubicBezTo>
                  <a:lnTo>
                    <a:pt x="468668" y="19198"/>
                  </a:lnTo>
                  <a:lnTo>
                    <a:pt x="468668" y="343037"/>
                  </a:lnTo>
                  <a:close/>
                </a:path>
              </a:pathLst>
            </a:custGeom>
            <a:solidFill>
              <a:schemeClr val="bg2"/>
            </a:solidFill>
            <a:ln w="19996" cap="flat">
              <a:solidFill>
                <a:schemeClr val="accent1"/>
              </a:solidFill>
              <a:prstDash val="solid"/>
              <a:miter/>
            </a:ln>
          </p:spPr>
          <p:txBody>
            <a:bodyPr rtlCol="0" anchor="ctr"/>
            <a:lstStyle/>
            <a:p>
              <a:endParaRPr lang="en-IL"/>
            </a:p>
          </p:txBody>
        </p:sp>
      </p:grpSp>
      <p:grpSp>
        <p:nvGrpSpPr>
          <p:cNvPr id="433" name="קבוצה 432">
            <a:extLst>
              <a:ext uri="{FF2B5EF4-FFF2-40B4-BE49-F238E27FC236}">
                <a16:creationId xmlns:a16="http://schemas.microsoft.com/office/drawing/2014/main" id="{03D934C6-BE92-4755-979E-B0410F6C3834}"/>
              </a:ext>
            </a:extLst>
          </p:cNvPr>
          <p:cNvGrpSpPr/>
          <p:nvPr/>
        </p:nvGrpSpPr>
        <p:grpSpPr>
          <a:xfrm>
            <a:off x="2231235" y="3350461"/>
            <a:ext cx="692474" cy="705272"/>
            <a:chOff x="2231235" y="3350461"/>
            <a:chExt cx="692474" cy="705272"/>
          </a:xfrm>
        </p:grpSpPr>
        <p:sp>
          <p:nvSpPr>
            <p:cNvPr id="431" name="גרפיקה 424">
              <a:extLst>
                <a:ext uri="{FF2B5EF4-FFF2-40B4-BE49-F238E27FC236}">
                  <a16:creationId xmlns:a16="http://schemas.microsoft.com/office/drawing/2014/main" id="{A7C5D1CC-52C4-470F-885D-78A1C8C223B6}"/>
                </a:ext>
              </a:extLst>
            </p:cNvPr>
            <p:cNvSpPr/>
            <p:nvPr/>
          </p:nvSpPr>
          <p:spPr>
            <a:xfrm>
              <a:off x="2231235" y="3724316"/>
              <a:ext cx="158130" cy="331417"/>
            </a:xfrm>
            <a:custGeom>
              <a:avLst/>
              <a:gdLst>
                <a:gd name="connsiteX0" fmla="*/ 0 w 158130"/>
                <a:gd name="connsiteY0" fmla="*/ 331418 h 331417"/>
                <a:gd name="connsiteX1" fmla="*/ 91948 w 158130"/>
                <a:gd name="connsiteY1" fmla="*/ 331418 h 331417"/>
                <a:gd name="connsiteX2" fmla="*/ 158131 w 158130"/>
                <a:gd name="connsiteY2" fmla="*/ 265235 h 331417"/>
                <a:gd name="connsiteX3" fmla="*/ 158131 w 158130"/>
                <a:gd name="connsiteY3" fmla="*/ 66182 h 331417"/>
                <a:gd name="connsiteX4" fmla="*/ 91948 w 158130"/>
                <a:gd name="connsiteY4" fmla="*/ 0 h 331417"/>
                <a:gd name="connsiteX5" fmla="*/ 0 w 158130"/>
                <a:gd name="connsiteY5" fmla="*/ 0 h 331417"/>
                <a:gd name="connsiteX6" fmla="*/ 0 w 158130"/>
                <a:gd name="connsiteY6" fmla="*/ 331418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0" y="331418"/>
                  </a:moveTo>
                  <a:lnTo>
                    <a:pt x="91948" y="331418"/>
                  </a:lnTo>
                  <a:cubicBezTo>
                    <a:pt x="128323" y="331418"/>
                    <a:pt x="158131" y="301610"/>
                    <a:pt x="158131" y="265235"/>
                  </a:cubicBezTo>
                  <a:lnTo>
                    <a:pt x="158131" y="66182"/>
                  </a:lnTo>
                  <a:cubicBezTo>
                    <a:pt x="158131" y="29807"/>
                    <a:pt x="128323" y="0"/>
                    <a:pt x="91948" y="0"/>
                  </a:cubicBezTo>
                  <a:lnTo>
                    <a:pt x="0" y="0"/>
                  </a:lnTo>
                  <a:lnTo>
                    <a:pt x="0" y="331418"/>
                  </a:lnTo>
                  <a:close/>
                </a:path>
              </a:pathLst>
            </a:custGeom>
            <a:solidFill>
              <a:schemeClr val="accent1"/>
            </a:solidFill>
            <a:ln w="19996" cap="flat">
              <a:solidFill>
                <a:schemeClr val="bg2"/>
              </a:solidFill>
              <a:prstDash val="solid"/>
              <a:miter/>
            </a:ln>
          </p:spPr>
          <p:txBody>
            <a:bodyPr rtlCol="0" anchor="ctr"/>
            <a:lstStyle/>
            <a:p>
              <a:endParaRPr lang="en-IL"/>
            </a:p>
          </p:txBody>
        </p:sp>
        <p:sp>
          <p:nvSpPr>
            <p:cNvPr id="432" name="גרפיקה 424">
              <a:extLst>
                <a:ext uri="{FF2B5EF4-FFF2-40B4-BE49-F238E27FC236}">
                  <a16:creationId xmlns:a16="http://schemas.microsoft.com/office/drawing/2014/main" id="{A7C5D1CC-52C4-470F-885D-78A1C8C223B6}"/>
                </a:ext>
              </a:extLst>
            </p:cNvPr>
            <p:cNvSpPr/>
            <p:nvPr/>
          </p:nvSpPr>
          <p:spPr>
            <a:xfrm>
              <a:off x="2454537" y="3350461"/>
              <a:ext cx="469172" cy="705272"/>
            </a:xfrm>
            <a:custGeom>
              <a:avLst/>
              <a:gdLst>
                <a:gd name="connsiteX0" fmla="*/ 505 w 469172"/>
                <a:gd name="connsiteY0" fmla="*/ 362235 h 705272"/>
                <a:gd name="connsiteX1" fmla="*/ 58099 w 469172"/>
                <a:gd name="connsiteY1" fmla="*/ 303126 h 705272"/>
                <a:gd name="connsiteX2" fmla="*/ 152573 w 469172"/>
                <a:gd name="connsiteY2" fmla="*/ 114177 h 705272"/>
                <a:gd name="connsiteX3" fmla="*/ 161667 w 469172"/>
                <a:gd name="connsiteY3" fmla="*/ 55573 h 705272"/>
                <a:gd name="connsiteX4" fmla="*/ 225829 w 469172"/>
                <a:gd name="connsiteY4" fmla="*/ 0 h 705272"/>
                <a:gd name="connsiteX5" fmla="*/ 225829 w 469172"/>
                <a:gd name="connsiteY5" fmla="*/ 0 h 705272"/>
                <a:gd name="connsiteX6" fmla="*/ 289991 w 469172"/>
                <a:gd name="connsiteY6" fmla="*/ 77802 h 705272"/>
                <a:gd name="connsiteX7" fmla="*/ 251089 w 469172"/>
                <a:gd name="connsiteY7" fmla="*/ 277865 h 705272"/>
                <a:gd name="connsiteX8" fmla="*/ 379918 w 469172"/>
                <a:gd name="connsiteY8" fmla="*/ 271298 h 705272"/>
                <a:gd name="connsiteX9" fmla="*/ 467824 w 469172"/>
                <a:gd name="connsiteY9" fmla="*/ 370824 h 705272"/>
                <a:gd name="connsiteX10" fmla="*/ 420335 w 469172"/>
                <a:gd name="connsiteY10" fmla="*/ 640606 h 705272"/>
                <a:gd name="connsiteX11" fmla="*/ 343543 w 469172"/>
                <a:gd name="connsiteY11" fmla="*/ 705273 h 705272"/>
                <a:gd name="connsiteX12" fmla="*/ 88917 w 469172"/>
                <a:gd name="connsiteY12" fmla="*/ 705273 h 705272"/>
                <a:gd name="connsiteX13" fmla="*/ 42943 w 469172"/>
                <a:gd name="connsiteY13" fmla="*/ 698705 h 705272"/>
                <a:gd name="connsiteX14" fmla="*/ 0 w 469172"/>
                <a:gd name="connsiteY14" fmla="*/ 686075 h 705272"/>
                <a:gd name="connsiteX15" fmla="*/ 0 w 469172"/>
                <a:gd name="connsiteY15" fmla="*/ 362235 h 70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172" h="705272">
                  <a:moveTo>
                    <a:pt x="505" y="362235"/>
                  </a:moveTo>
                  <a:lnTo>
                    <a:pt x="58099" y="303126"/>
                  </a:lnTo>
                  <a:cubicBezTo>
                    <a:pt x="108620" y="251594"/>
                    <a:pt x="141459" y="185412"/>
                    <a:pt x="152573" y="114177"/>
                  </a:cubicBezTo>
                  <a:lnTo>
                    <a:pt x="161667" y="55573"/>
                  </a:lnTo>
                  <a:cubicBezTo>
                    <a:pt x="166214" y="23240"/>
                    <a:pt x="193495" y="0"/>
                    <a:pt x="225829" y="0"/>
                  </a:cubicBezTo>
                  <a:lnTo>
                    <a:pt x="225829" y="0"/>
                  </a:lnTo>
                  <a:cubicBezTo>
                    <a:pt x="266751" y="0"/>
                    <a:pt x="297569" y="37386"/>
                    <a:pt x="289991" y="77802"/>
                  </a:cubicBezTo>
                  <a:lnTo>
                    <a:pt x="251089" y="277865"/>
                  </a:lnTo>
                  <a:lnTo>
                    <a:pt x="379918" y="271298"/>
                  </a:lnTo>
                  <a:cubicBezTo>
                    <a:pt x="434481" y="268772"/>
                    <a:pt x="477423" y="317272"/>
                    <a:pt x="467824" y="370824"/>
                  </a:cubicBezTo>
                  <a:lnTo>
                    <a:pt x="420335" y="640606"/>
                  </a:lnTo>
                  <a:cubicBezTo>
                    <a:pt x="413767" y="677991"/>
                    <a:pt x="381433" y="705273"/>
                    <a:pt x="343543" y="705273"/>
                  </a:cubicBezTo>
                  <a:lnTo>
                    <a:pt x="88917" y="705273"/>
                  </a:lnTo>
                  <a:cubicBezTo>
                    <a:pt x="73255" y="705273"/>
                    <a:pt x="58099" y="703252"/>
                    <a:pt x="42943" y="698705"/>
                  </a:cubicBezTo>
                  <a:lnTo>
                    <a:pt x="0" y="686075"/>
                  </a:lnTo>
                  <a:lnTo>
                    <a:pt x="0" y="362235"/>
                  </a:lnTo>
                  <a:close/>
                </a:path>
              </a:pathLst>
            </a:custGeom>
            <a:solidFill>
              <a:schemeClr val="accent1"/>
            </a:solidFill>
            <a:ln w="19996" cap="flat">
              <a:solidFill>
                <a:schemeClr val="bg2"/>
              </a:solidFill>
              <a:prstDash val="solid"/>
              <a:miter/>
            </a:ln>
          </p:spPr>
          <p:txBody>
            <a:bodyPr rtlCol="0" anchor="ctr"/>
            <a:lstStyle/>
            <a:p>
              <a:endParaRPr lang="en-IL"/>
            </a:p>
          </p:txBody>
        </p:sp>
      </p:grpSp>
      <p:sp>
        <p:nvSpPr>
          <p:cNvPr id="436" name="גרפיקה 434">
            <a:extLst>
              <a:ext uri="{FF2B5EF4-FFF2-40B4-BE49-F238E27FC236}">
                <a16:creationId xmlns:a16="http://schemas.microsoft.com/office/drawing/2014/main" id="{6EFBA75D-73C5-4AFC-9ADE-EBE906DBC589}"/>
              </a:ext>
            </a:extLst>
          </p:cNvPr>
          <p:cNvSpPr/>
          <p:nvPr/>
        </p:nvSpPr>
        <p:spPr>
          <a:xfrm>
            <a:off x="1473351" y="4639671"/>
            <a:ext cx="185370" cy="166687"/>
          </a:xfrm>
          <a:custGeom>
            <a:avLst/>
            <a:gdLst>
              <a:gd name="connsiteX0" fmla="*/ 92939 w 185370"/>
              <a:gd name="connsiteY0" fmla="*/ 120083 h 166687"/>
              <a:gd name="connsiteX1" fmla="*/ 119972 w 185370"/>
              <a:gd name="connsiteY1" fmla="*/ 120083 h 166687"/>
              <a:gd name="connsiteX2" fmla="*/ 130012 w 185370"/>
              <a:gd name="connsiteY2" fmla="*/ 110815 h 166687"/>
              <a:gd name="connsiteX3" fmla="*/ 121002 w 185370"/>
              <a:gd name="connsiteY3" fmla="*/ 101547 h 166687"/>
              <a:gd name="connsiteX4" fmla="*/ 83929 w 185370"/>
              <a:gd name="connsiteY4" fmla="*/ 101547 h 166687"/>
              <a:gd name="connsiteX5" fmla="*/ 74661 w 185370"/>
              <a:gd name="connsiteY5" fmla="*/ 111587 h 166687"/>
              <a:gd name="connsiteX6" fmla="*/ 74661 w 185370"/>
              <a:gd name="connsiteY6" fmla="*/ 132183 h 166687"/>
              <a:gd name="connsiteX7" fmla="*/ 24715 w 185370"/>
              <a:gd name="connsiteY7" fmla="*/ 82495 h 166687"/>
              <a:gd name="connsiteX8" fmla="*/ 74403 w 185370"/>
              <a:gd name="connsiteY8" fmla="*/ 32550 h 166687"/>
              <a:gd name="connsiteX9" fmla="*/ 74403 w 185370"/>
              <a:gd name="connsiteY9" fmla="*/ 52888 h 166687"/>
              <a:gd name="connsiteX10" fmla="*/ 85473 w 185370"/>
              <a:gd name="connsiteY10" fmla="*/ 64731 h 166687"/>
              <a:gd name="connsiteX11" fmla="*/ 135934 w 185370"/>
              <a:gd name="connsiteY11" fmla="*/ 80693 h 166687"/>
              <a:gd name="connsiteX12" fmla="*/ 166570 w 185370"/>
              <a:gd name="connsiteY12" fmla="*/ 135273 h 166687"/>
              <a:gd name="connsiteX13" fmla="*/ 167343 w 185370"/>
              <a:gd name="connsiteY13" fmla="*/ 149175 h 166687"/>
              <a:gd name="connsiteX14" fmla="*/ 176611 w 185370"/>
              <a:gd name="connsiteY14" fmla="*/ 157413 h 166687"/>
              <a:gd name="connsiteX15" fmla="*/ 185364 w 185370"/>
              <a:gd name="connsiteY15" fmla="*/ 148918 h 166687"/>
              <a:gd name="connsiteX16" fmla="*/ 152925 w 185370"/>
              <a:gd name="connsiteY16" fmla="*/ 70653 h 166687"/>
              <a:gd name="connsiteX17" fmla="*/ 98346 w 185370"/>
              <a:gd name="connsiteY17" fmla="*/ 48254 h 166687"/>
              <a:gd name="connsiteX18" fmla="*/ 92682 w 185370"/>
              <a:gd name="connsiteY18" fmla="*/ 47225 h 166687"/>
              <a:gd name="connsiteX19" fmla="*/ 92682 w 185370"/>
              <a:gd name="connsiteY19" fmla="*/ 11954 h 166687"/>
              <a:gd name="connsiteX20" fmla="*/ 87276 w 185370"/>
              <a:gd name="connsiteY20" fmla="*/ 883 h 166687"/>
              <a:gd name="connsiteX21" fmla="*/ 75175 w 185370"/>
              <a:gd name="connsiteY21" fmla="*/ 4745 h 166687"/>
              <a:gd name="connsiteX22" fmla="*/ 4634 w 185370"/>
              <a:gd name="connsiteY22" fmla="*/ 74514 h 166687"/>
              <a:gd name="connsiteX23" fmla="*/ 4634 w 185370"/>
              <a:gd name="connsiteY23" fmla="*/ 91506 h 166687"/>
              <a:gd name="connsiteX24" fmla="*/ 75175 w 185370"/>
              <a:gd name="connsiteY24" fmla="*/ 162305 h 166687"/>
              <a:gd name="connsiteX25" fmla="*/ 87018 w 185370"/>
              <a:gd name="connsiteY25" fmla="*/ 165909 h 166687"/>
              <a:gd name="connsiteX26" fmla="*/ 92425 w 185370"/>
              <a:gd name="connsiteY26" fmla="*/ 155354 h 166687"/>
              <a:gd name="connsiteX27" fmla="*/ 92425 w 185370"/>
              <a:gd name="connsiteY27" fmla="*/ 125747 h 166687"/>
              <a:gd name="connsiteX28" fmla="*/ 92939 w 185370"/>
              <a:gd name="connsiteY28" fmla="*/ 120083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370" h="166687">
                <a:moveTo>
                  <a:pt x="92939" y="120083"/>
                </a:moveTo>
                <a:cubicBezTo>
                  <a:pt x="102208" y="120083"/>
                  <a:pt x="110961" y="120083"/>
                  <a:pt x="119972" y="120083"/>
                </a:cubicBezTo>
                <a:cubicBezTo>
                  <a:pt x="126151" y="120083"/>
                  <a:pt x="130012" y="116221"/>
                  <a:pt x="130012" y="110815"/>
                </a:cubicBezTo>
                <a:cubicBezTo>
                  <a:pt x="130012" y="105923"/>
                  <a:pt x="126408" y="101804"/>
                  <a:pt x="121002" y="101547"/>
                </a:cubicBezTo>
                <a:cubicBezTo>
                  <a:pt x="108644" y="101289"/>
                  <a:pt x="96286" y="101289"/>
                  <a:pt x="83929" y="101547"/>
                </a:cubicBezTo>
                <a:cubicBezTo>
                  <a:pt x="78007" y="101547"/>
                  <a:pt x="74661" y="105408"/>
                  <a:pt x="74661" y="111587"/>
                </a:cubicBezTo>
                <a:cubicBezTo>
                  <a:pt x="74661" y="118796"/>
                  <a:pt x="74661" y="126004"/>
                  <a:pt x="74661" y="132183"/>
                </a:cubicBezTo>
                <a:cubicBezTo>
                  <a:pt x="57926" y="115706"/>
                  <a:pt x="41192" y="98972"/>
                  <a:pt x="24715" y="82495"/>
                </a:cubicBezTo>
                <a:cubicBezTo>
                  <a:pt x="40420" y="66791"/>
                  <a:pt x="57154" y="49799"/>
                  <a:pt x="74403" y="32550"/>
                </a:cubicBezTo>
                <a:cubicBezTo>
                  <a:pt x="74403" y="39244"/>
                  <a:pt x="74403" y="45937"/>
                  <a:pt x="74403" y="52888"/>
                </a:cubicBezTo>
                <a:cubicBezTo>
                  <a:pt x="74403" y="61127"/>
                  <a:pt x="77235" y="63959"/>
                  <a:pt x="85473" y="64731"/>
                </a:cubicBezTo>
                <a:cubicBezTo>
                  <a:pt x="103237" y="66533"/>
                  <a:pt x="120487" y="70653"/>
                  <a:pt x="135934" y="80693"/>
                </a:cubicBezTo>
                <a:cubicBezTo>
                  <a:pt x="155500" y="93566"/>
                  <a:pt x="164253" y="112617"/>
                  <a:pt x="166570" y="135273"/>
                </a:cubicBezTo>
                <a:cubicBezTo>
                  <a:pt x="167085" y="139907"/>
                  <a:pt x="167085" y="144541"/>
                  <a:pt x="167343" y="149175"/>
                </a:cubicBezTo>
                <a:cubicBezTo>
                  <a:pt x="167857" y="154324"/>
                  <a:pt x="171462" y="157413"/>
                  <a:pt x="176611" y="157413"/>
                </a:cubicBezTo>
                <a:cubicBezTo>
                  <a:pt x="181245" y="157156"/>
                  <a:pt x="185364" y="153809"/>
                  <a:pt x="185364" y="148918"/>
                </a:cubicBezTo>
                <a:cubicBezTo>
                  <a:pt x="185621" y="118281"/>
                  <a:pt x="177898" y="90734"/>
                  <a:pt x="152925" y="70653"/>
                </a:cubicBezTo>
                <a:cubicBezTo>
                  <a:pt x="136963" y="57780"/>
                  <a:pt x="118170" y="51601"/>
                  <a:pt x="98346" y="48254"/>
                </a:cubicBezTo>
                <a:cubicBezTo>
                  <a:pt x="96544" y="47997"/>
                  <a:pt x="94742" y="47482"/>
                  <a:pt x="92682" y="47225"/>
                </a:cubicBezTo>
                <a:cubicBezTo>
                  <a:pt x="92682" y="35382"/>
                  <a:pt x="92682" y="23797"/>
                  <a:pt x="92682" y="11954"/>
                </a:cubicBezTo>
                <a:cubicBezTo>
                  <a:pt x="92682" y="7320"/>
                  <a:pt x="92167" y="2943"/>
                  <a:pt x="87276" y="883"/>
                </a:cubicBezTo>
                <a:cubicBezTo>
                  <a:pt x="82127" y="-1434"/>
                  <a:pt x="78522" y="1141"/>
                  <a:pt x="75175" y="4745"/>
                </a:cubicBezTo>
                <a:cubicBezTo>
                  <a:pt x="51747" y="27658"/>
                  <a:pt x="28062" y="51086"/>
                  <a:pt x="4634" y="74514"/>
                </a:cubicBezTo>
                <a:cubicBezTo>
                  <a:pt x="-1545" y="80693"/>
                  <a:pt x="-1545" y="85070"/>
                  <a:pt x="4634" y="91506"/>
                </a:cubicBezTo>
                <a:cubicBezTo>
                  <a:pt x="28062" y="115192"/>
                  <a:pt x="51747" y="138620"/>
                  <a:pt x="75175" y="162305"/>
                </a:cubicBezTo>
                <a:cubicBezTo>
                  <a:pt x="78522" y="165652"/>
                  <a:pt x="82127" y="167969"/>
                  <a:pt x="87018" y="165909"/>
                </a:cubicBezTo>
                <a:cubicBezTo>
                  <a:pt x="91652" y="163850"/>
                  <a:pt x="92682" y="159988"/>
                  <a:pt x="92425" y="155354"/>
                </a:cubicBezTo>
                <a:cubicBezTo>
                  <a:pt x="92167" y="145571"/>
                  <a:pt x="92425" y="135530"/>
                  <a:pt x="92425" y="125747"/>
                </a:cubicBezTo>
                <a:cubicBezTo>
                  <a:pt x="92682" y="123945"/>
                  <a:pt x="92682" y="122143"/>
                  <a:pt x="92939" y="120083"/>
                </a:cubicBezTo>
                <a:close/>
              </a:path>
            </a:pathLst>
          </a:custGeom>
          <a:solidFill>
            <a:schemeClr val="accent1"/>
          </a:solidFill>
          <a:ln w="2514" cap="flat">
            <a:noFill/>
            <a:prstDash val="solid"/>
            <a:miter/>
          </a:ln>
        </p:spPr>
        <p:txBody>
          <a:bodyPr rtlCol="0" anchor="ctr"/>
          <a:lstStyle/>
          <a:p>
            <a:endParaRPr lang="en-IL"/>
          </a:p>
        </p:txBody>
      </p:sp>
      <p:sp>
        <p:nvSpPr>
          <p:cNvPr id="2" name="מלבן 1">
            <a:extLst>
              <a:ext uri="{FF2B5EF4-FFF2-40B4-BE49-F238E27FC236}">
                <a16:creationId xmlns:a16="http://schemas.microsoft.com/office/drawing/2014/main" id="{82D53852-983B-49B7-84A2-880147DDC869}"/>
              </a:ext>
            </a:extLst>
          </p:cNvPr>
          <p:cNvSpPr/>
          <p:nvPr/>
        </p:nvSpPr>
        <p:spPr>
          <a:xfrm>
            <a:off x="7373308" y="735667"/>
            <a:ext cx="492359" cy="6089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14" name="גרפיקה 11">
            <a:extLst>
              <a:ext uri="{FF2B5EF4-FFF2-40B4-BE49-F238E27FC236}">
                <a16:creationId xmlns:a16="http://schemas.microsoft.com/office/drawing/2014/main" id="{F4BCFA2A-C434-4D0E-BA34-1227A08890CC}"/>
              </a:ext>
            </a:extLst>
          </p:cNvPr>
          <p:cNvGrpSpPr/>
          <p:nvPr/>
        </p:nvGrpSpPr>
        <p:grpSpPr>
          <a:xfrm rot="20944402">
            <a:off x="6827921" y="1008924"/>
            <a:ext cx="722904" cy="751291"/>
            <a:chOff x="6838418" y="985220"/>
            <a:chExt cx="722904" cy="751291"/>
          </a:xfrm>
          <a:solidFill>
            <a:srgbClr val="CAF25B"/>
          </a:solidFill>
        </p:grpSpPr>
        <p:sp>
          <p:nvSpPr>
            <p:cNvPr id="15" name="גרפיקה 11">
              <a:extLst>
                <a:ext uri="{FF2B5EF4-FFF2-40B4-BE49-F238E27FC236}">
                  <a16:creationId xmlns:a16="http://schemas.microsoft.com/office/drawing/2014/main" id="{749A1B79-814D-4947-841E-A5C8FDDF3AD8}"/>
                </a:ext>
              </a:extLst>
            </p:cNvPr>
            <p:cNvSpPr/>
            <p:nvPr/>
          </p:nvSpPr>
          <p:spPr>
            <a:xfrm>
              <a:off x="6839680" y="1123368"/>
              <a:ext cx="566463" cy="613143"/>
            </a:xfrm>
            <a:custGeom>
              <a:avLst/>
              <a:gdLst>
                <a:gd name="connsiteX0" fmla="*/ 123007 w 566463"/>
                <a:gd name="connsiteY0" fmla="*/ 613143 h 613143"/>
                <a:gd name="connsiteX1" fmla="*/ 566464 w 566463"/>
                <a:gd name="connsiteY1" fmla="*/ 340004 h 613143"/>
                <a:gd name="connsiteX2" fmla="*/ 537447 w 566463"/>
                <a:gd name="connsiteY2" fmla="*/ 160225 h 613143"/>
                <a:gd name="connsiteX3" fmla="*/ 146978 w 566463"/>
                <a:gd name="connsiteY3" fmla="*/ 0 h 613143"/>
                <a:gd name="connsiteX4" fmla="*/ 0 w 566463"/>
                <a:gd name="connsiteY4" fmla="*/ 107237 h 613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63" h="613143">
                  <a:moveTo>
                    <a:pt x="123007" y="613143"/>
                  </a:moveTo>
                  <a:lnTo>
                    <a:pt x="566464" y="340004"/>
                  </a:lnTo>
                  <a:lnTo>
                    <a:pt x="537447" y="160225"/>
                  </a:lnTo>
                  <a:lnTo>
                    <a:pt x="146978" y="0"/>
                  </a:lnTo>
                  <a:lnTo>
                    <a:pt x="0" y="107237"/>
                  </a:lnTo>
                  <a:close/>
                </a:path>
              </a:pathLst>
            </a:custGeom>
            <a:solidFill>
              <a:schemeClr val="accent2"/>
            </a:solidFill>
            <a:ln w="25074" cap="flat">
              <a:solidFill>
                <a:schemeClr val="bg2"/>
              </a:solidFill>
              <a:prstDash val="solid"/>
              <a:miter/>
            </a:ln>
          </p:spPr>
          <p:txBody>
            <a:bodyPr rtlCol="0" anchor="ctr"/>
            <a:lstStyle/>
            <a:p>
              <a:endParaRPr lang="en-IL"/>
            </a:p>
          </p:txBody>
        </p:sp>
        <p:sp>
          <p:nvSpPr>
            <p:cNvPr id="16" name="גרפיקה 11">
              <a:extLst>
                <a:ext uri="{FF2B5EF4-FFF2-40B4-BE49-F238E27FC236}">
                  <a16:creationId xmlns:a16="http://schemas.microsoft.com/office/drawing/2014/main" id="{463C94CD-9654-41D2-B491-D23C3CB93507}"/>
                </a:ext>
              </a:extLst>
            </p:cNvPr>
            <p:cNvSpPr/>
            <p:nvPr/>
          </p:nvSpPr>
          <p:spPr>
            <a:xfrm>
              <a:off x="6838418" y="1231235"/>
              <a:ext cx="567094" cy="233398"/>
            </a:xfrm>
            <a:custGeom>
              <a:avLst/>
              <a:gdLst>
                <a:gd name="connsiteX0" fmla="*/ 0 w 567094"/>
                <a:gd name="connsiteY0" fmla="*/ 0 h 233398"/>
                <a:gd name="connsiteX1" fmla="*/ 567095 w 567094"/>
                <a:gd name="connsiteY1" fmla="*/ 233398 h 233398"/>
              </a:gdLst>
              <a:ahLst/>
              <a:cxnLst>
                <a:cxn ang="0">
                  <a:pos x="connsiteX0" y="connsiteY0"/>
                </a:cxn>
                <a:cxn ang="0">
                  <a:pos x="connsiteX1" y="connsiteY1"/>
                </a:cxn>
              </a:cxnLst>
              <a:rect l="l" t="t" r="r" b="b"/>
              <a:pathLst>
                <a:path w="567094" h="233398">
                  <a:moveTo>
                    <a:pt x="0" y="0"/>
                  </a:moveTo>
                  <a:lnTo>
                    <a:pt x="567095" y="233398"/>
                  </a:lnTo>
                </a:path>
              </a:pathLst>
            </a:custGeom>
            <a:ln w="25074" cap="flat">
              <a:solidFill>
                <a:schemeClr val="bg2"/>
              </a:solidFill>
              <a:prstDash val="solid"/>
              <a:miter/>
            </a:ln>
          </p:spPr>
          <p:txBody>
            <a:bodyPr rtlCol="0" anchor="ctr"/>
            <a:lstStyle/>
            <a:p>
              <a:endParaRPr lang="en-IL"/>
            </a:p>
          </p:txBody>
        </p:sp>
        <p:sp>
          <p:nvSpPr>
            <p:cNvPr id="17" name="גרפיקה 11">
              <a:extLst>
                <a:ext uri="{FF2B5EF4-FFF2-40B4-BE49-F238E27FC236}">
                  <a16:creationId xmlns:a16="http://schemas.microsoft.com/office/drawing/2014/main" id="{015A9519-0AFA-49AE-BF85-75F70FCD7643}"/>
                </a:ext>
              </a:extLst>
            </p:cNvPr>
            <p:cNvSpPr/>
            <p:nvPr/>
          </p:nvSpPr>
          <p:spPr>
            <a:xfrm>
              <a:off x="7230149" y="1284853"/>
              <a:ext cx="144454" cy="107236"/>
            </a:xfrm>
            <a:custGeom>
              <a:avLst/>
              <a:gdLst>
                <a:gd name="connsiteX0" fmla="*/ 144455 w 144454"/>
                <a:gd name="connsiteY0" fmla="*/ 0 h 107236"/>
                <a:gd name="connsiteX1" fmla="*/ 0 w 144454"/>
                <a:gd name="connsiteY1" fmla="*/ 107237 h 107236"/>
              </a:gdLst>
              <a:ahLst/>
              <a:cxnLst>
                <a:cxn ang="0">
                  <a:pos x="connsiteX0" y="connsiteY0"/>
                </a:cxn>
                <a:cxn ang="0">
                  <a:pos x="connsiteX1" y="connsiteY1"/>
                </a:cxn>
              </a:cxnLst>
              <a:rect l="l" t="t" r="r" b="b"/>
              <a:pathLst>
                <a:path w="144454" h="107236">
                  <a:moveTo>
                    <a:pt x="144455" y="0"/>
                  </a:moveTo>
                  <a:lnTo>
                    <a:pt x="0" y="107237"/>
                  </a:lnTo>
                </a:path>
              </a:pathLst>
            </a:custGeom>
            <a:ln w="25074" cap="flat">
              <a:solidFill>
                <a:schemeClr val="bg2"/>
              </a:solidFill>
              <a:prstDash val="solid"/>
              <a:miter/>
            </a:ln>
          </p:spPr>
          <p:txBody>
            <a:bodyPr rtlCol="0" anchor="ctr"/>
            <a:lstStyle/>
            <a:p>
              <a:endParaRPr lang="en-IL"/>
            </a:p>
          </p:txBody>
        </p:sp>
        <p:sp>
          <p:nvSpPr>
            <p:cNvPr id="18" name="גרפיקה 11">
              <a:extLst>
                <a:ext uri="{FF2B5EF4-FFF2-40B4-BE49-F238E27FC236}">
                  <a16:creationId xmlns:a16="http://schemas.microsoft.com/office/drawing/2014/main" id="{4A73BC16-BC22-4951-A6AD-293A22CA306D}"/>
                </a:ext>
              </a:extLst>
            </p:cNvPr>
            <p:cNvSpPr/>
            <p:nvPr/>
          </p:nvSpPr>
          <p:spPr>
            <a:xfrm>
              <a:off x="7183469" y="1202217"/>
              <a:ext cx="46679" cy="189872"/>
            </a:xfrm>
            <a:custGeom>
              <a:avLst/>
              <a:gdLst>
                <a:gd name="connsiteX0" fmla="*/ 0 w 46679"/>
                <a:gd name="connsiteY0" fmla="*/ 0 h 189872"/>
                <a:gd name="connsiteX1" fmla="*/ 46680 w 46679"/>
                <a:gd name="connsiteY1" fmla="*/ 189873 h 189872"/>
              </a:gdLst>
              <a:ahLst/>
              <a:cxnLst>
                <a:cxn ang="0">
                  <a:pos x="connsiteX0" y="connsiteY0"/>
                </a:cxn>
                <a:cxn ang="0">
                  <a:pos x="connsiteX1" y="connsiteY1"/>
                </a:cxn>
              </a:cxnLst>
              <a:rect l="l" t="t" r="r" b="b"/>
              <a:pathLst>
                <a:path w="46679" h="189872">
                  <a:moveTo>
                    <a:pt x="0" y="0"/>
                  </a:moveTo>
                  <a:lnTo>
                    <a:pt x="46680" y="189873"/>
                  </a:lnTo>
                </a:path>
              </a:pathLst>
            </a:custGeom>
            <a:ln w="25074" cap="flat">
              <a:solidFill>
                <a:schemeClr val="bg2"/>
              </a:solidFill>
              <a:prstDash val="solid"/>
              <a:miter/>
            </a:ln>
          </p:spPr>
          <p:txBody>
            <a:bodyPr rtlCol="0" anchor="ctr"/>
            <a:lstStyle/>
            <a:p>
              <a:endParaRPr lang="en-IL"/>
            </a:p>
          </p:txBody>
        </p:sp>
        <p:sp>
          <p:nvSpPr>
            <p:cNvPr id="19" name="גרפיקה 11">
              <a:extLst>
                <a:ext uri="{FF2B5EF4-FFF2-40B4-BE49-F238E27FC236}">
                  <a16:creationId xmlns:a16="http://schemas.microsoft.com/office/drawing/2014/main" id="{706AE8E2-D369-4F92-B28E-D1596861D3A4}"/>
                </a:ext>
              </a:extLst>
            </p:cNvPr>
            <p:cNvSpPr/>
            <p:nvPr/>
          </p:nvSpPr>
          <p:spPr>
            <a:xfrm>
              <a:off x="7017567" y="1202217"/>
              <a:ext cx="165901" cy="102821"/>
            </a:xfrm>
            <a:custGeom>
              <a:avLst/>
              <a:gdLst>
                <a:gd name="connsiteX0" fmla="*/ 0 w 165901"/>
                <a:gd name="connsiteY0" fmla="*/ 102821 h 102821"/>
                <a:gd name="connsiteX1" fmla="*/ 165902 w 165901"/>
                <a:gd name="connsiteY1" fmla="*/ 0 h 102821"/>
              </a:gdLst>
              <a:ahLst/>
              <a:cxnLst>
                <a:cxn ang="0">
                  <a:pos x="connsiteX0" y="connsiteY0"/>
                </a:cxn>
                <a:cxn ang="0">
                  <a:pos x="connsiteX1" y="connsiteY1"/>
                </a:cxn>
              </a:cxnLst>
              <a:rect l="l" t="t" r="r" b="b"/>
              <a:pathLst>
                <a:path w="165901" h="102821">
                  <a:moveTo>
                    <a:pt x="0" y="102821"/>
                  </a:moveTo>
                  <a:lnTo>
                    <a:pt x="165902" y="0"/>
                  </a:lnTo>
                </a:path>
              </a:pathLst>
            </a:custGeom>
            <a:ln w="25074" cap="flat">
              <a:solidFill>
                <a:schemeClr val="bg2"/>
              </a:solidFill>
              <a:prstDash val="solid"/>
              <a:miter/>
            </a:ln>
          </p:spPr>
          <p:txBody>
            <a:bodyPr rtlCol="0" anchor="ctr"/>
            <a:lstStyle/>
            <a:p>
              <a:endParaRPr lang="en-IL"/>
            </a:p>
          </p:txBody>
        </p:sp>
        <p:sp>
          <p:nvSpPr>
            <p:cNvPr id="20" name="גרפיקה 11">
              <a:extLst>
                <a:ext uri="{FF2B5EF4-FFF2-40B4-BE49-F238E27FC236}">
                  <a16:creationId xmlns:a16="http://schemas.microsoft.com/office/drawing/2014/main" id="{42D55691-05A5-4F8C-99DB-36A9C5B82FE3}"/>
                </a:ext>
              </a:extLst>
            </p:cNvPr>
            <p:cNvSpPr/>
            <p:nvPr/>
          </p:nvSpPr>
          <p:spPr>
            <a:xfrm>
              <a:off x="6986658" y="1125259"/>
              <a:ext cx="30909" cy="179779"/>
            </a:xfrm>
            <a:custGeom>
              <a:avLst/>
              <a:gdLst>
                <a:gd name="connsiteX0" fmla="*/ 0 w 30909"/>
                <a:gd name="connsiteY0" fmla="*/ 0 h 179779"/>
                <a:gd name="connsiteX1" fmla="*/ 30909 w 30909"/>
                <a:gd name="connsiteY1" fmla="*/ 179780 h 179779"/>
              </a:gdLst>
              <a:ahLst/>
              <a:cxnLst>
                <a:cxn ang="0">
                  <a:pos x="connsiteX0" y="connsiteY0"/>
                </a:cxn>
                <a:cxn ang="0">
                  <a:pos x="connsiteX1" y="connsiteY1"/>
                </a:cxn>
              </a:cxnLst>
              <a:rect l="l" t="t" r="r" b="b"/>
              <a:pathLst>
                <a:path w="30909" h="179779">
                  <a:moveTo>
                    <a:pt x="0" y="0"/>
                  </a:moveTo>
                  <a:lnTo>
                    <a:pt x="30909" y="179780"/>
                  </a:lnTo>
                </a:path>
              </a:pathLst>
            </a:custGeom>
            <a:ln w="25074" cap="flat">
              <a:solidFill>
                <a:schemeClr val="bg2"/>
              </a:solidFill>
              <a:prstDash val="solid"/>
              <a:miter/>
            </a:ln>
          </p:spPr>
          <p:txBody>
            <a:bodyPr rtlCol="0" anchor="ctr"/>
            <a:lstStyle/>
            <a:p>
              <a:endParaRPr lang="en-IL"/>
            </a:p>
          </p:txBody>
        </p:sp>
        <p:sp>
          <p:nvSpPr>
            <p:cNvPr id="21" name="גרפיקה 11">
              <a:extLst>
                <a:ext uri="{FF2B5EF4-FFF2-40B4-BE49-F238E27FC236}">
                  <a16:creationId xmlns:a16="http://schemas.microsoft.com/office/drawing/2014/main" id="{B6984982-5F6B-4368-8895-E67492532549}"/>
                </a:ext>
              </a:extLst>
            </p:cNvPr>
            <p:cNvSpPr/>
            <p:nvPr/>
          </p:nvSpPr>
          <p:spPr>
            <a:xfrm>
              <a:off x="6963949" y="1305039"/>
              <a:ext cx="53618" cy="431471"/>
            </a:xfrm>
            <a:custGeom>
              <a:avLst/>
              <a:gdLst>
                <a:gd name="connsiteX0" fmla="*/ 0 w 53618"/>
                <a:gd name="connsiteY0" fmla="*/ 431471 h 431471"/>
                <a:gd name="connsiteX1" fmla="*/ 53619 w 53618"/>
                <a:gd name="connsiteY1" fmla="*/ 0 h 431471"/>
              </a:gdLst>
              <a:ahLst/>
              <a:cxnLst>
                <a:cxn ang="0">
                  <a:pos x="connsiteX0" y="connsiteY0"/>
                </a:cxn>
                <a:cxn ang="0">
                  <a:pos x="connsiteX1" y="connsiteY1"/>
                </a:cxn>
              </a:cxnLst>
              <a:rect l="l" t="t" r="r" b="b"/>
              <a:pathLst>
                <a:path w="53618" h="431471">
                  <a:moveTo>
                    <a:pt x="0" y="431471"/>
                  </a:moveTo>
                  <a:lnTo>
                    <a:pt x="53619" y="0"/>
                  </a:lnTo>
                </a:path>
              </a:pathLst>
            </a:custGeom>
            <a:ln w="25074" cap="flat">
              <a:solidFill>
                <a:schemeClr val="bg2"/>
              </a:solidFill>
              <a:prstDash val="solid"/>
              <a:miter/>
            </a:ln>
          </p:spPr>
          <p:txBody>
            <a:bodyPr rtlCol="0" anchor="ctr"/>
            <a:lstStyle/>
            <a:p>
              <a:endParaRPr lang="en-IL"/>
            </a:p>
          </p:txBody>
        </p:sp>
        <p:sp>
          <p:nvSpPr>
            <p:cNvPr id="23" name="גרפיקה 11">
              <a:extLst>
                <a:ext uri="{FF2B5EF4-FFF2-40B4-BE49-F238E27FC236}">
                  <a16:creationId xmlns:a16="http://schemas.microsoft.com/office/drawing/2014/main" id="{F7F11FA3-41CA-4D09-BB40-DD2A492C9664}"/>
                </a:ext>
              </a:extLst>
            </p:cNvPr>
            <p:cNvSpPr/>
            <p:nvPr/>
          </p:nvSpPr>
          <p:spPr>
            <a:xfrm>
              <a:off x="6963949" y="1392090"/>
              <a:ext cx="266200" cy="344419"/>
            </a:xfrm>
            <a:custGeom>
              <a:avLst/>
              <a:gdLst>
                <a:gd name="connsiteX0" fmla="*/ 266200 w 266200"/>
                <a:gd name="connsiteY0" fmla="*/ 0 h 344419"/>
                <a:gd name="connsiteX1" fmla="*/ 0 w 266200"/>
                <a:gd name="connsiteY1" fmla="*/ 344420 h 344419"/>
              </a:gdLst>
              <a:ahLst/>
              <a:cxnLst>
                <a:cxn ang="0">
                  <a:pos x="connsiteX0" y="connsiteY0"/>
                </a:cxn>
                <a:cxn ang="0">
                  <a:pos x="connsiteX1" y="connsiteY1"/>
                </a:cxn>
              </a:cxnLst>
              <a:rect l="l" t="t" r="r" b="b"/>
              <a:pathLst>
                <a:path w="266200" h="344419">
                  <a:moveTo>
                    <a:pt x="266200" y="0"/>
                  </a:moveTo>
                  <a:lnTo>
                    <a:pt x="0" y="344420"/>
                  </a:lnTo>
                </a:path>
              </a:pathLst>
            </a:custGeom>
            <a:ln w="25074" cap="flat">
              <a:solidFill>
                <a:schemeClr val="bg2"/>
              </a:solidFill>
              <a:prstDash val="solid"/>
              <a:miter/>
            </a:ln>
          </p:spPr>
          <p:txBody>
            <a:bodyPr rtlCol="0" anchor="ctr"/>
            <a:lstStyle/>
            <a:p>
              <a:endParaRPr lang="en-IL"/>
            </a:p>
          </p:txBody>
        </p:sp>
        <p:sp>
          <p:nvSpPr>
            <p:cNvPr id="24" name="גרפיקה 11">
              <a:extLst>
                <a:ext uri="{FF2B5EF4-FFF2-40B4-BE49-F238E27FC236}">
                  <a16:creationId xmlns:a16="http://schemas.microsoft.com/office/drawing/2014/main" id="{1E03C6A4-10FC-453E-B22D-27ECAF78CFF8}"/>
                </a:ext>
              </a:extLst>
            </p:cNvPr>
            <p:cNvSpPr/>
            <p:nvPr/>
          </p:nvSpPr>
          <p:spPr>
            <a:xfrm>
              <a:off x="7467332" y="1383890"/>
              <a:ext cx="75065" cy="11354"/>
            </a:xfrm>
            <a:custGeom>
              <a:avLst/>
              <a:gdLst>
                <a:gd name="connsiteX0" fmla="*/ 0 w 75065"/>
                <a:gd name="connsiteY0" fmla="*/ 0 h 11354"/>
                <a:gd name="connsiteX1" fmla="*/ 75066 w 75065"/>
                <a:gd name="connsiteY1" fmla="*/ 11354 h 11354"/>
              </a:gdLst>
              <a:ahLst/>
              <a:cxnLst>
                <a:cxn ang="0">
                  <a:pos x="connsiteX0" y="connsiteY0"/>
                </a:cxn>
                <a:cxn ang="0">
                  <a:pos x="connsiteX1" y="connsiteY1"/>
                </a:cxn>
              </a:cxnLst>
              <a:rect l="l" t="t" r="r" b="b"/>
              <a:pathLst>
                <a:path w="75065" h="11354">
                  <a:moveTo>
                    <a:pt x="0" y="0"/>
                  </a:moveTo>
                  <a:lnTo>
                    <a:pt x="75066" y="11354"/>
                  </a:lnTo>
                </a:path>
              </a:pathLst>
            </a:custGeom>
            <a:ln w="25074" cap="flat">
              <a:solidFill>
                <a:schemeClr val="bg2"/>
              </a:solidFill>
              <a:prstDash val="solid"/>
              <a:miter/>
            </a:ln>
          </p:spPr>
          <p:txBody>
            <a:bodyPr rtlCol="0" anchor="ctr"/>
            <a:lstStyle/>
            <a:p>
              <a:endParaRPr lang="en-IL"/>
            </a:p>
          </p:txBody>
        </p:sp>
        <p:sp>
          <p:nvSpPr>
            <p:cNvPr id="224" name="גרפיקה 11">
              <a:extLst>
                <a:ext uri="{FF2B5EF4-FFF2-40B4-BE49-F238E27FC236}">
                  <a16:creationId xmlns:a16="http://schemas.microsoft.com/office/drawing/2014/main" id="{DD7D9350-1699-456B-9CD2-E64C8889CF56}"/>
                </a:ext>
              </a:extLst>
            </p:cNvPr>
            <p:cNvSpPr/>
            <p:nvPr/>
          </p:nvSpPr>
          <p:spPr>
            <a:xfrm>
              <a:off x="7432007" y="1306931"/>
              <a:ext cx="129315" cy="22078"/>
            </a:xfrm>
            <a:custGeom>
              <a:avLst/>
              <a:gdLst>
                <a:gd name="connsiteX0" fmla="*/ 0 w 129315"/>
                <a:gd name="connsiteY0" fmla="*/ 22078 h 22078"/>
                <a:gd name="connsiteX1" fmla="*/ 129315 w 129315"/>
                <a:gd name="connsiteY1" fmla="*/ 0 h 22078"/>
              </a:gdLst>
              <a:ahLst/>
              <a:cxnLst>
                <a:cxn ang="0">
                  <a:pos x="connsiteX0" y="connsiteY0"/>
                </a:cxn>
                <a:cxn ang="0">
                  <a:pos x="connsiteX1" y="connsiteY1"/>
                </a:cxn>
              </a:cxnLst>
              <a:rect l="l" t="t" r="r" b="b"/>
              <a:pathLst>
                <a:path w="129315" h="22078">
                  <a:moveTo>
                    <a:pt x="0" y="22078"/>
                  </a:moveTo>
                  <a:lnTo>
                    <a:pt x="129315" y="0"/>
                  </a:lnTo>
                </a:path>
              </a:pathLst>
            </a:custGeom>
            <a:ln w="25074" cap="flat">
              <a:solidFill>
                <a:schemeClr val="bg2"/>
              </a:solidFill>
              <a:prstDash val="solid"/>
              <a:miter/>
            </a:ln>
          </p:spPr>
          <p:txBody>
            <a:bodyPr rtlCol="0" anchor="ctr"/>
            <a:lstStyle/>
            <a:p>
              <a:endParaRPr lang="en-IL"/>
            </a:p>
          </p:txBody>
        </p:sp>
        <p:sp>
          <p:nvSpPr>
            <p:cNvPr id="229" name="גרפיקה 11">
              <a:extLst>
                <a:ext uri="{FF2B5EF4-FFF2-40B4-BE49-F238E27FC236}">
                  <a16:creationId xmlns:a16="http://schemas.microsoft.com/office/drawing/2014/main" id="{03952396-B95F-4780-9C04-164E36185092}"/>
                </a:ext>
              </a:extLst>
            </p:cNvPr>
            <p:cNvSpPr/>
            <p:nvPr/>
          </p:nvSpPr>
          <p:spPr>
            <a:xfrm>
              <a:off x="7461024" y="1238173"/>
              <a:ext cx="21447" cy="34063"/>
            </a:xfrm>
            <a:custGeom>
              <a:avLst/>
              <a:gdLst>
                <a:gd name="connsiteX0" fmla="*/ 0 w 21447"/>
                <a:gd name="connsiteY0" fmla="*/ 34063 h 34063"/>
                <a:gd name="connsiteX1" fmla="*/ 21447 w 21447"/>
                <a:gd name="connsiteY1" fmla="*/ 0 h 34063"/>
              </a:gdLst>
              <a:ahLst/>
              <a:cxnLst>
                <a:cxn ang="0">
                  <a:pos x="connsiteX0" y="connsiteY0"/>
                </a:cxn>
                <a:cxn ang="0">
                  <a:pos x="connsiteX1" y="connsiteY1"/>
                </a:cxn>
              </a:cxnLst>
              <a:rect l="l" t="t" r="r" b="b"/>
              <a:pathLst>
                <a:path w="21447" h="34063">
                  <a:moveTo>
                    <a:pt x="0" y="34063"/>
                  </a:moveTo>
                  <a:lnTo>
                    <a:pt x="21447" y="0"/>
                  </a:lnTo>
                </a:path>
              </a:pathLst>
            </a:custGeom>
            <a:ln w="25074" cap="flat">
              <a:solidFill>
                <a:schemeClr val="bg2"/>
              </a:solidFill>
              <a:prstDash val="solid"/>
              <a:miter/>
            </a:ln>
          </p:spPr>
          <p:txBody>
            <a:bodyPr rtlCol="0" anchor="ctr"/>
            <a:lstStyle/>
            <a:p>
              <a:endParaRPr lang="en-IL"/>
            </a:p>
          </p:txBody>
        </p:sp>
        <p:sp>
          <p:nvSpPr>
            <p:cNvPr id="233" name="גרפיקה 11">
              <a:extLst>
                <a:ext uri="{FF2B5EF4-FFF2-40B4-BE49-F238E27FC236}">
                  <a16:creationId xmlns:a16="http://schemas.microsoft.com/office/drawing/2014/main" id="{3706C791-E2B1-4071-B3F2-F157798CC024}"/>
                </a:ext>
              </a:extLst>
            </p:cNvPr>
            <p:cNvSpPr/>
            <p:nvPr/>
          </p:nvSpPr>
          <p:spPr>
            <a:xfrm>
              <a:off x="6873744" y="1041993"/>
              <a:ext cx="61818" cy="46679"/>
            </a:xfrm>
            <a:custGeom>
              <a:avLst/>
              <a:gdLst>
                <a:gd name="connsiteX0" fmla="*/ 61819 w 61818"/>
                <a:gd name="connsiteY0" fmla="*/ 46680 h 46679"/>
                <a:gd name="connsiteX1" fmla="*/ 0 w 61818"/>
                <a:gd name="connsiteY1" fmla="*/ 0 h 46679"/>
              </a:gdLst>
              <a:ahLst/>
              <a:cxnLst>
                <a:cxn ang="0">
                  <a:pos x="connsiteX0" y="connsiteY0"/>
                </a:cxn>
                <a:cxn ang="0">
                  <a:pos x="connsiteX1" y="connsiteY1"/>
                </a:cxn>
              </a:cxnLst>
              <a:rect l="l" t="t" r="r" b="b"/>
              <a:pathLst>
                <a:path w="61818" h="46679">
                  <a:moveTo>
                    <a:pt x="61819" y="46680"/>
                  </a:moveTo>
                  <a:lnTo>
                    <a:pt x="0" y="0"/>
                  </a:lnTo>
                </a:path>
              </a:pathLst>
            </a:custGeom>
            <a:ln w="25074" cap="flat">
              <a:solidFill>
                <a:schemeClr val="bg2"/>
              </a:solidFill>
              <a:prstDash val="solid"/>
              <a:miter/>
            </a:ln>
          </p:spPr>
          <p:txBody>
            <a:bodyPr rtlCol="0" anchor="ctr"/>
            <a:lstStyle/>
            <a:p>
              <a:endParaRPr lang="en-IL"/>
            </a:p>
          </p:txBody>
        </p:sp>
        <p:sp>
          <p:nvSpPr>
            <p:cNvPr id="236" name="גרפיקה 11">
              <a:extLst>
                <a:ext uri="{FF2B5EF4-FFF2-40B4-BE49-F238E27FC236}">
                  <a16:creationId xmlns:a16="http://schemas.microsoft.com/office/drawing/2014/main" id="{627E054C-C7BD-4E14-B2E3-5227A4288E98}"/>
                </a:ext>
              </a:extLst>
            </p:cNvPr>
            <p:cNvSpPr/>
            <p:nvPr/>
          </p:nvSpPr>
          <p:spPr>
            <a:xfrm>
              <a:off x="6968364" y="1029377"/>
              <a:ext cx="15770" cy="44787"/>
            </a:xfrm>
            <a:custGeom>
              <a:avLst/>
              <a:gdLst>
                <a:gd name="connsiteX0" fmla="*/ 15770 w 15770"/>
                <a:gd name="connsiteY0" fmla="*/ 44787 h 44787"/>
                <a:gd name="connsiteX1" fmla="*/ 0 w 15770"/>
                <a:gd name="connsiteY1" fmla="*/ 0 h 44787"/>
              </a:gdLst>
              <a:ahLst/>
              <a:cxnLst>
                <a:cxn ang="0">
                  <a:pos x="connsiteX0" y="connsiteY0"/>
                </a:cxn>
                <a:cxn ang="0">
                  <a:pos x="connsiteX1" y="connsiteY1"/>
                </a:cxn>
              </a:cxnLst>
              <a:rect l="l" t="t" r="r" b="b"/>
              <a:pathLst>
                <a:path w="15770" h="44787">
                  <a:moveTo>
                    <a:pt x="15770" y="44787"/>
                  </a:moveTo>
                  <a:lnTo>
                    <a:pt x="0" y="0"/>
                  </a:lnTo>
                </a:path>
              </a:pathLst>
            </a:custGeom>
            <a:ln w="25074" cap="flat">
              <a:solidFill>
                <a:schemeClr val="bg2"/>
              </a:solidFill>
              <a:prstDash val="solid"/>
              <a:miter/>
            </a:ln>
          </p:spPr>
          <p:txBody>
            <a:bodyPr rtlCol="0" anchor="ctr"/>
            <a:lstStyle/>
            <a:p>
              <a:endParaRPr lang="en-IL"/>
            </a:p>
          </p:txBody>
        </p:sp>
        <p:sp>
          <p:nvSpPr>
            <p:cNvPr id="237" name="גרפיקה 11">
              <a:extLst>
                <a:ext uri="{FF2B5EF4-FFF2-40B4-BE49-F238E27FC236}">
                  <a16:creationId xmlns:a16="http://schemas.microsoft.com/office/drawing/2014/main" id="{252A6D1D-16D7-498B-86E8-A42E71522311}"/>
                </a:ext>
              </a:extLst>
            </p:cNvPr>
            <p:cNvSpPr/>
            <p:nvPr/>
          </p:nvSpPr>
          <p:spPr>
            <a:xfrm>
              <a:off x="7041538" y="985220"/>
              <a:ext cx="34063" cy="100298"/>
            </a:xfrm>
            <a:custGeom>
              <a:avLst/>
              <a:gdLst>
                <a:gd name="connsiteX0" fmla="*/ 0 w 34063"/>
                <a:gd name="connsiteY0" fmla="*/ 100298 h 100298"/>
                <a:gd name="connsiteX1" fmla="*/ 34064 w 34063"/>
                <a:gd name="connsiteY1" fmla="*/ 0 h 100298"/>
              </a:gdLst>
              <a:ahLst/>
              <a:cxnLst>
                <a:cxn ang="0">
                  <a:pos x="connsiteX0" y="connsiteY0"/>
                </a:cxn>
                <a:cxn ang="0">
                  <a:pos x="connsiteX1" y="connsiteY1"/>
                </a:cxn>
              </a:cxnLst>
              <a:rect l="l" t="t" r="r" b="b"/>
              <a:pathLst>
                <a:path w="34063" h="100298">
                  <a:moveTo>
                    <a:pt x="0" y="100298"/>
                  </a:moveTo>
                  <a:lnTo>
                    <a:pt x="34064" y="0"/>
                  </a:lnTo>
                </a:path>
              </a:pathLst>
            </a:custGeom>
            <a:ln w="25074" cap="flat">
              <a:solidFill>
                <a:schemeClr val="bg2"/>
              </a:solidFill>
              <a:prstDash val="solid"/>
              <a:miter/>
            </a:ln>
          </p:spPr>
          <p:txBody>
            <a:bodyPr rtlCol="0" anchor="ctr"/>
            <a:lstStyle/>
            <a:p>
              <a:endParaRPr lang="en-IL"/>
            </a:p>
          </p:txBody>
        </p:sp>
      </p:grpSp>
      <p:grpSp>
        <p:nvGrpSpPr>
          <p:cNvPr id="238" name="קבוצה 237">
            <a:extLst>
              <a:ext uri="{FF2B5EF4-FFF2-40B4-BE49-F238E27FC236}">
                <a16:creationId xmlns:a16="http://schemas.microsoft.com/office/drawing/2014/main" id="{8E241F44-6BBE-4970-ADE0-17669CFE93F4}"/>
              </a:ext>
            </a:extLst>
          </p:cNvPr>
          <p:cNvGrpSpPr/>
          <p:nvPr/>
        </p:nvGrpSpPr>
        <p:grpSpPr>
          <a:xfrm>
            <a:off x="1695465" y="1143626"/>
            <a:ext cx="594855" cy="679924"/>
            <a:chOff x="1695465" y="1143626"/>
            <a:chExt cx="594855" cy="679924"/>
          </a:xfrm>
        </p:grpSpPr>
        <p:grpSp>
          <p:nvGrpSpPr>
            <p:cNvPr id="239" name="גרפיקה 184">
              <a:extLst>
                <a:ext uri="{FF2B5EF4-FFF2-40B4-BE49-F238E27FC236}">
                  <a16:creationId xmlns:a16="http://schemas.microsoft.com/office/drawing/2014/main" id="{8EAB7129-8EAC-4D2D-88BE-D7943CC48C9B}"/>
                </a:ext>
              </a:extLst>
            </p:cNvPr>
            <p:cNvGrpSpPr/>
            <p:nvPr/>
          </p:nvGrpSpPr>
          <p:grpSpPr>
            <a:xfrm>
              <a:off x="1841544" y="1143626"/>
              <a:ext cx="438241" cy="465860"/>
              <a:chOff x="1841544" y="1143626"/>
              <a:chExt cx="438241" cy="465860"/>
            </a:xfrm>
          </p:grpSpPr>
          <p:sp>
            <p:nvSpPr>
              <p:cNvPr id="278" name="גרפיקה 184">
                <a:extLst>
                  <a:ext uri="{FF2B5EF4-FFF2-40B4-BE49-F238E27FC236}">
                    <a16:creationId xmlns:a16="http://schemas.microsoft.com/office/drawing/2014/main" id="{D95DD8B3-9FDA-4013-9E19-FA509F7A40D7}"/>
                  </a:ext>
                </a:extLst>
              </p:cNvPr>
              <p:cNvSpPr/>
              <p:nvPr/>
            </p:nvSpPr>
            <p:spPr>
              <a:xfrm>
                <a:off x="1856237" y="1158864"/>
                <a:ext cx="411269" cy="435383"/>
              </a:xfrm>
              <a:custGeom>
                <a:avLst/>
                <a:gdLst>
                  <a:gd name="connsiteX0" fmla="*/ 217843 w 411269"/>
                  <a:gd name="connsiteY0" fmla="*/ 435384 h 435383"/>
                  <a:gd name="connsiteX1" fmla="*/ 72715 w 411269"/>
                  <a:gd name="connsiteY1" fmla="*/ 388943 h 435383"/>
                  <a:gd name="connsiteX2" fmla="*/ 53123 w 411269"/>
                  <a:gd name="connsiteY2" fmla="*/ 339599 h 435383"/>
                  <a:gd name="connsiteX3" fmla="*/ 52397 w 411269"/>
                  <a:gd name="connsiteY3" fmla="*/ 312751 h 435383"/>
                  <a:gd name="connsiteX4" fmla="*/ 44415 w 411269"/>
                  <a:gd name="connsiteY4" fmla="*/ 306220 h 435383"/>
                  <a:gd name="connsiteX5" fmla="*/ 40061 w 411269"/>
                  <a:gd name="connsiteY5" fmla="*/ 304769 h 435383"/>
                  <a:gd name="connsiteX6" fmla="*/ 24823 w 411269"/>
                  <a:gd name="connsiteY6" fmla="*/ 298964 h 435383"/>
                  <a:gd name="connsiteX7" fmla="*/ 877 w 411269"/>
                  <a:gd name="connsiteY7" fmla="*/ 265584 h 435383"/>
                  <a:gd name="connsiteX8" fmla="*/ 13213 w 411269"/>
                  <a:gd name="connsiteY8" fmla="*/ 218418 h 435383"/>
                  <a:gd name="connsiteX9" fmla="*/ 24823 w 411269"/>
                  <a:gd name="connsiteY9" fmla="*/ 208259 h 435383"/>
                  <a:gd name="connsiteX10" fmla="*/ 38610 w 411269"/>
                  <a:gd name="connsiteY10" fmla="*/ 175605 h 435383"/>
                  <a:gd name="connsiteX11" fmla="*/ 77069 w 411269"/>
                  <a:gd name="connsiteY11" fmla="*/ 54423 h 435383"/>
                  <a:gd name="connsiteX12" fmla="*/ 196799 w 411269"/>
                  <a:gd name="connsiteY12" fmla="*/ 0 h 435383"/>
                  <a:gd name="connsiteX13" fmla="*/ 242515 w 411269"/>
                  <a:gd name="connsiteY13" fmla="*/ 5079 h 435383"/>
                  <a:gd name="connsiteX14" fmla="*/ 262833 w 411269"/>
                  <a:gd name="connsiteY14" fmla="*/ 10885 h 435383"/>
                  <a:gd name="connsiteX15" fmla="*/ 271540 w 411269"/>
                  <a:gd name="connsiteY15" fmla="*/ 13787 h 435383"/>
                  <a:gd name="connsiteX16" fmla="*/ 346281 w 411269"/>
                  <a:gd name="connsiteY16" fmla="*/ 47167 h 435383"/>
                  <a:gd name="connsiteX17" fmla="*/ 410137 w 411269"/>
                  <a:gd name="connsiteY17" fmla="*/ 197374 h 435383"/>
                  <a:gd name="connsiteX18" fmla="*/ 374581 w 411269"/>
                  <a:gd name="connsiteY18" fmla="*/ 276469 h 435383"/>
                  <a:gd name="connsiteX19" fmla="*/ 367325 w 411269"/>
                  <a:gd name="connsiteY19" fmla="*/ 312025 h 435383"/>
                  <a:gd name="connsiteX20" fmla="*/ 349909 w 411269"/>
                  <a:gd name="connsiteY20" fmla="*/ 377333 h 435383"/>
                  <a:gd name="connsiteX21" fmla="*/ 320884 w 411269"/>
                  <a:gd name="connsiteY21" fmla="*/ 387492 h 435383"/>
                  <a:gd name="connsiteX22" fmla="*/ 309273 w 411269"/>
                  <a:gd name="connsiteY22" fmla="*/ 386040 h 435383"/>
                  <a:gd name="connsiteX23" fmla="*/ 295486 w 411269"/>
                  <a:gd name="connsiteY23" fmla="*/ 382412 h 435383"/>
                  <a:gd name="connsiteX24" fmla="*/ 294035 w 411269"/>
                  <a:gd name="connsiteY24" fmla="*/ 382412 h 435383"/>
                  <a:gd name="connsiteX25" fmla="*/ 290407 w 411269"/>
                  <a:gd name="connsiteY25" fmla="*/ 381686 h 435383"/>
                  <a:gd name="connsiteX26" fmla="*/ 283876 w 411269"/>
                  <a:gd name="connsiteY26" fmla="*/ 386040 h 435383"/>
                  <a:gd name="connsiteX27" fmla="*/ 268638 w 411269"/>
                  <a:gd name="connsiteY27" fmla="*/ 408535 h 435383"/>
                  <a:gd name="connsiteX28" fmla="*/ 227276 w 411269"/>
                  <a:gd name="connsiteY28" fmla="*/ 434658 h 435383"/>
                  <a:gd name="connsiteX29" fmla="*/ 217843 w 411269"/>
                  <a:gd name="connsiteY29" fmla="*/ 435384 h 435383"/>
                  <a:gd name="connsiteX30" fmla="*/ 190269 w 411269"/>
                  <a:gd name="connsiteY30" fmla="*/ 351210 h 435383"/>
                  <a:gd name="connsiteX31" fmla="*/ 190269 w 411269"/>
                  <a:gd name="connsiteY31" fmla="*/ 349033 h 435383"/>
                  <a:gd name="connsiteX32" fmla="*/ 183012 w 411269"/>
                  <a:gd name="connsiteY32" fmla="*/ 309122 h 435383"/>
                  <a:gd name="connsiteX33" fmla="*/ 178658 w 411269"/>
                  <a:gd name="connsiteY33" fmla="*/ 307671 h 435383"/>
                  <a:gd name="connsiteX34" fmla="*/ 149633 w 411269"/>
                  <a:gd name="connsiteY34" fmla="*/ 338874 h 435383"/>
                  <a:gd name="connsiteX35" fmla="*/ 151084 w 411269"/>
                  <a:gd name="connsiteY35" fmla="*/ 338874 h 435383"/>
                  <a:gd name="connsiteX36" fmla="*/ 155438 w 411269"/>
                  <a:gd name="connsiteY36" fmla="*/ 338148 h 435383"/>
                  <a:gd name="connsiteX37" fmla="*/ 166322 w 411269"/>
                  <a:gd name="connsiteY37" fmla="*/ 335971 h 435383"/>
                  <a:gd name="connsiteX38" fmla="*/ 186640 w 411269"/>
                  <a:gd name="connsiteY38" fmla="*/ 348307 h 435383"/>
                  <a:gd name="connsiteX39" fmla="*/ 189543 w 411269"/>
                  <a:gd name="connsiteY39" fmla="*/ 350484 h 435383"/>
                  <a:gd name="connsiteX40" fmla="*/ 190269 w 411269"/>
                  <a:gd name="connsiteY40" fmla="*/ 351210 h 43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1269" h="435383">
                    <a:moveTo>
                      <a:pt x="217843" y="435384"/>
                    </a:moveTo>
                    <a:cubicBezTo>
                      <a:pt x="164871" y="435384"/>
                      <a:pt x="116253" y="419420"/>
                      <a:pt x="72715" y="388943"/>
                    </a:cubicBezTo>
                    <a:cubicBezTo>
                      <a:pt x="52397" y="374430"/>
                      <a:pt x="51671" y="354838"/>
                      <a:pt x="53123" y="339599"/>
                    </a:cubicBezTo>
                    <a:cubicBezTo>
                      <a:pt x="53848" y="331617"/>
                      <a:pt x="53848" y="322184"/>
                      <a:pt x="52397" y="312751"/>
                    </a:cubicBezTo>
                    <a:cubicBezTo>
                      <a:pt x="52397" y="312025"/>
                      <a:pt x="51671" y="309122"/>
                      <a:pt x="44415" y="306220"/>
                    </a:cubicBezTo>
                    <a:lnTo>
                      <a:pt x="40061" y="304769"/>
                    </a:lnTo>
                    <a:cubicBezTo>
                      <a:pt x="34982" y="303317"/>
                      <a:pt x="29902" y="301140"/>
                      <a:pt x="24823" y="298964"/>
                    </a:cubicBezTo>
                    <a:cubicBezTo>
                      <a:pt x="12487" y="292433"/>
                      <a:pt x="3779" y="280823"/>
                      <a:pt x="877" y="265584"/>
                    </a:cubicBezTo>
                    <a:cubicBezTo>
                      <a:pt x="-2026" y="248894"/>
                      <a:pt x="2328" y="230753"/>
                      <a:pt x="13213" y="218418"/>
                    </a:cubicBezTo>
                    <a:cubicBezTo>
                      <a:pt x="16841" y="214064"/>
                      <a:pt x="21195" y="211161"/>
                      <a:pt x="24823" y="208259"/>
                    </a:cubicBezTo>
                    <a:cubicBezTo>
                      <a:pt x="35707" y="199551"/>
                      <a:pt x="40787" y="188666"/>
                      <a:pt x="38610" y="175605"/>
                    </a:cubicBezTo>
                    <a:cubicBezTo>
                      <a:pt x="31354" y="131341"/>
                      <a:pt x="44415" y="89979"/>
                      <a:pt x="77069" y="54423"/>
                    </a:cubicBezTo>
                    <a:cubicBezTo>
                      <a:pt x="109723" y="18141"/>
                      <a:pt x="149633" y="0"/>
                      <a:pt x="196799" y="0"/>
                    </a:cubicBezTo>
                    <a:cubicBezTo>
                      <a:pt x="211312" y="0"/>
                      <a:pt x="226551" y="1451"/>
                      <a:pt x="242515" y="5079"/>
                    </a:cubicBezTo>
                    <a:cubicBezTo>
                      <a:pt x="249771" y="6531"/>
                      <a:pt x="256302" y="8708"/>
                      <a:pt x="262833" y="10885"/>
                    </a:cubicBezTo>
                    <a:cubicBezTo>
                      <a:pt x="265735" y="11610"/>
                      <a:pt x="268638" y="13062"/>
                      <a:pt x="271540" y="13787"/>
                    </a:cubicBezTo>
                    <a:cubicBezTo>
                      <a:pt x="294761" y="19592"/>
                      <a:pt x="322335" y="29026"/>
                      <a:pt x="346281" y="47167"/>
                    </a:cubicBezTo>
                    <a:cubicBezTo>
                      <a:pt x="394899" y="85625"/>
                      <a:pt x="416668" y="136420"/>
                      <a:pt x="410137" y="197374"/>
                    </a:cubicBezTo>
                    <a:cubicBezTo>
                      <a:pt x="407235" y="227125"/>
                      <a:pt x="394899" y="253248"/>
                      <a:pt x="374581" y="276469"/>
                    </a:cubicBezTo>
                    <a:cubicBezTo>
                      <a:pt x="365148" y="287353"/>
                      <a:pt x="362245" y="298964"/>
                      <a:pt x="367325" y="312025"/>
                    </a:cubicBezTo>
                    <a:cubicBezTo>
                      <a:pt x="376032" y="337422"/>
                      <a:pt x="369502" y="361369"/>
                      <a:pt x="349909" y="377333"/>
                    </a:cubicBezTo>
                    <a:cubicBezTo>
                      <a:pt x="341927" y="383863"/>
                      <a:pt x="331768" y="387492"/>
                      <a:pt x="320884" y="387492"/>
                    </a:cubicBezTo>
                    <a:cubicBezTo>
                      <a:pt x="317256" y="387492"/>
                      <a:pt x="313627" y="386766"/>
                      <a:pt x="309273" y="386040"/>
                    </a:cubicBezTo>
                    <a:cubicBezTo>
                      <a:pt x="304194" y="385315"/>
                      <a:pt x="299840" y="383863"/>
                      <a:pt x="295486" y="382412"/>
                    </a:cubicBezTo>
                    <a:lnTo>
                      <a:pt x="294035" y="382412"/>
                    </a:lnTo>
                    <a:cubicBezTo>
                      <a:pt x="292584" y="381686"/>
                      <a:pt x="291133" y="381686"/>
                      <a:pt x="290407" y="381686"/>
                    </a:cubicBezTo>
                    <a:cubicBezTo>
                      <a:pt x="288230" y="381686"/>
                      <a:pt x="286053" y="382412"/>
                      <a:pt x="283876" y="386040"/>
                    </a:cubicBezTo>
                    <a:cubicBezTo>
                      <a:pt x="277345" y="394022"/>
                      <a:pt x="272992" y="402004"/>
                      <a:pt x="268638" y="408535"/>
                    </a:cubicBezTo>
                    <a:cubicBezTo>
                      <a:pt x="259930" y="425950"/>
                      <a:pt x="246143" y="433932"/>
                      <a:pt x="227276" y="434658"/>
                    </a:cubicBezTo>
                    <a:cubicBezTo>
                      <a:pt x="223648" y="435384"/>
                      <a:pt x="220745" y="435384"/>
                      <a:pt x="217843" y="435384"/>
                    </a:cubicBezTo>
                    <a:close/>
                    <a:moveTo>
                      <a:pt x="190269" y="351210"/>
                    </a:moveTo>
                    <a:cubicBezTo>
                      <a:pt x="190269" y="350484"/>
                      <a:pt x="190269" y="349758"/>
                      <a:pt x="190269" y="349033"/>
                    </a:cubicBezTo>
                    <a:cubicBezTo>
                      <a:pt x="188092" y="334520"/>
                      <a:pt x="185189" y="321458"/>
                      <a:pt x="183012" y="309122"/>
                    </a:cubicBezTo>
                    <a:cubicBezTo>
                      <a:pt x="181561" y="309122"/>
                      <a:pt x="180110" y="308397"/>
                      <a:pt x="178658" y="307671"/>
                    </a:cubicBezTo>
                    <a:cubicBezTo>
                      <a:pt x="168499" y="317830"/>
                      <a:pt x="158340" y="327989"/>
                      <a:pt x="149633" y="338874"/>
                    </a:cubicBezTo>
                    <a:cubicBezTo>
                      <a:pt x="150358" y="338874"/>
                      <a:pt x="150358" y="338874"/>
                      <a:pt x="151084" y="338874"/>
                    </a:cubicBezTo>
                    <a:cubicBezTo>
                      <a:pt x="152535" y="338874"/>
                      <a:pt x="153987" y="338874"/>
                      <a:pt x="155438" y="338148"/>
                    </a:cubicBezTo>
                    <a:cubicBezTo>
                      <a:pt x="159792" y="336697"/>
                      <a:pt x="162694" y="335971"/>
                      <a:pt x="166322" y="335971"/>
                    </a:cubicBezTo>
                    <a:cubicBezTo>
                      <a:pt x="177207" y="335971"/>
                      <a:pt x="182287" y="343228"/>
                      <a:pt x="186640" y="348307"/>
                    </a:cubicBezTo>
                    <a:cubicBezTo>
                      <a:pt x="187366" y="349033"/>
                      <a:pt x="188092" y="349758"/>
                      <a:pt x="189543" y="350484"/>
                    </a:cubicBezTo>
                    <a:cubicBezTo>
                      <a:pt x="189543" y="351210"/>
                      <a:pt x="190269" y="351210"/>
                      <a:pt x="190269" y="351210"/>
                    </a:cubicBezTo>
                    <a:close/>
                  </a:path>
                </a:pathLst>
              </a:custGeom>
              <a:solidFill>
                <a:srgbClr val="FFFFFF"/>
              </a:solidFill>
              <a:ln w="7199" cap="flat">
                <a:noFill/>
                <a:prstDash val="solid"/>
                <a:miter/>
              </a:ln>
            </p:spPr>
            <p:txBody>
              <a:bodyPr rtlCol="0" anchor="ctr"/>
              <a:lstStyle/>
              <a:p>
                <a:endParaRPr lang="en-IL"/>
              </a:p>
            </p:txBody>
          </p:sp>
          <p:sp>
            <p:nvSpPr>
              <p:cNvPr id="284" name="גרפיקה 184">
                <a:extLst>
                  <a:ext uri="{FF2B5EF4-FFF2-40B4-BE49-F238E27FC236}">
                    <a16:creationId xmlns:a16="http://schemas.microsoft.com/office/drawing/2014/main" id="{3E145067-B8E4-4931-A603-E3A1CBFF47FB}"/>
                  </a:ext>
                </a:extLst>
              </p:cNvPr>
              <p:cNvSpPr/>
              <p:nvPr/>
            </p:nvSpPr>
            <p:spPr>
              <a:xfrm>
                <a:off x="1841544" y="1143626"/>
                <a:ext cx="438241" cy="465860"/>
              </a:xfrm>
              <a:custGeom>
                <a:avLst/>
                <a:gdLst>
                  <a:gd name="connsiteX0" fmla="*/ 211493 w 438241"/>
                  <a:gd name="connsiteY0" fmla="*/ 29026 h 465860"/>
                  <a:gd name="connsiteX1" fmla="*/ 253580 w 438241"/>
                  <a:gd name="connsiteY1" fmla="*/ 34105 h 465860"/>
                  <a:gd name="connsiteX2" fmla="*/ 281154 w 438241"/>
                  <a:gd name="connsiteY2" fmla="*/ 42087 h 465860"/>
                  <a:gd name="connsiteX3" fmla="*/ 350815 w 438241"/>
                  <a:gd name="connsiteY3" fmla="*/ 73290 h 465860"/>
                  <a:gd name="connsiteX4" fmla="*/ 409592 w 438241"/>
                  <a:gd name="connsiteY4" fmla="*/ 210435 h 465860"/>
                  <a:gd name="connsiteX5" fmla="*/ 377664 w 438241"/>
                  <a:gd name="connsiteY5" fmla="*/ 280823 h 465860"/>
                  <a:gd name="connsiteX6" fmla="*/ 366780 w 438241"/>
                  <a:gd name="connsiteY6" fmla="*/ 330892 h 465860"/>
                  <a:gd name="connsiteX7" fmla="*/ 353718 w 438241"/>
                  <a:gd name="connsiteY7" fmla="*/ 380961 h 465860"/>
                  <a:gd name="connsiteX8" fmla="*/ 333400 w 438241"/>
                  <a:gd name="connsiteY8" fmla="*/ 387492 h 465860"/>
                  <a:gd name="connsiteX9" fmla="*/ 324692 w 438241"/>
                  <a:gd name="connsiteY9" fmla="*/ 386766 h 465860"/>
                  <a:gd name="connsiteX10" fmla="*/ 310905 w 438241"/>
                  <a:gd name="connsiteY10" fmla="*/ 383138 h 465860"/>
                  <a:gd name="connsiteX11" fmla="*/ 303649 w 438241"/>
                  <a:gd name="connsiteY11" fmla="*/ 381686 h 465860"/>
                  <a:gd name="connsiteX12" fmla="*/ 285508 w 438241"/>
                  <a:gd name="connsiteY12" fmla="*/ 391120 h 465860"/>
                  <a:gd name="connsiteX13" fmla="*/ 269544 w 438241"/>
                  <a:gd name="connsiteY13" fmla="*/ 415791 h 465860"/>
                  <a:gd name="connsiteX14" fmla="*/ 240518 w 438241"/>
                  <a:gd name="connsiteY14" fmla="*/ 433932 h 465860"/>
                  <a:gd name="connsiteX15" fmla="*/ 232536 w 438241"/>
                  <a:gd name="connsiteY15" fmla="*/ 433932 h 465860"/>
                  <a:gd name="connsiteX16" fmla="*/ 95390 w 438241"/>
                  <a:gd name="connsiteY16" fmla="*/ 389668 h 465860"/>
                  <a:gd name="connsiteX17" fmla="*/ 81603 w 438241"/>
                  <a:gd name="connsiteY17" fmla="*/ 353386 h 465860"/>
                  <a:gd name="connsiteX18" fmla="*/ 80878 w 438241"/>
                  <a:gd name="connsiteY18" fmla="*/ 322910 h 465860"/>
                  <a:gd name="connsiteX19" fmla="*/ 63462 w 438241"/>
                  <a:gd name="connsiteY19" fmla="*/ 304769 h 465860"/>
                  <a:gd name="connsiteX20" fmla="*/ 46047 w 438241"/>
                  <a:gd name="connsiteY20" fmla="*/ 297512 h 465860"/>
                  <a:gd name="connsiteX21" fmla="*/ 38790 w 438241"/>
                  <a:gd name="connsiteY21" fmla="*/ 239461 h 465860"/>
                  <a:gd name="connsiteX22" fmla="*/ 48224 w 438241"/>
                  <a:gd name="connsiteY22" fmla="*/ 230753 h 465860"/>
                  <a:gd name="connsiteX23" fmla="*/ 67090 w 438241"/>
                  <a:gd name="connsiteY23" fmla="*/ 185038 h 465860"/>
                  <a:gd name="connsiteX24" fmla="*/ 101921 w 438241"/>
                  <a:gd name="connsiteY24" fmla="*/ 75467 h 465860"/>
                  <a:gd name="connsiteX25" fmla="*/ 211493 w 438241"/>
                  <a:gd name="connsiteY25" fmla="*/ 29026 h 465860"/>
                  <a:gd name="connsiteX26" fmla="*/ 165777 w 438241"/>
                  <a:gd name="connsiteY26" fmla="*/ 368625 h 465860"/>
                  <a:gd name="connsiteX27" fmla="*/ 174485 w 438241"/>
                  <a:gd name="connsiteY27" fmla="*/ 367174 h 465860"/>
                  <a:gd name="connsiteX28" fmla="*/ 181741 w 438241"/>
                  <a:gd name="connsiteY28" fmla="*/ 365722 h 465860"/>
                  <a:gd name="connsiteX29" fmla="*/ 191175 w 438241"/>
                  <a:gd name="connsiteY29" fmla="*/ 372979 h 465860"/>
                  <a:gd name="connsiteX30" fmla="*/ 200608 w 438241"/>
                  <a:gd name="connsiteY30" fmla="*/ 380961 h 465860"/>
                  <a:gd name="connsiteX31" fmla="*/ 213670 w 438241"/>
                  <a:gd name="connsiteY31" fmla="*/ 379510 h 465860"/>
                  <a:gd name="connsiteX32" fmla="*/ 220926 w 438241"/>
                  <a:gd name="connsiteY32" fmla="*/ 362094 h 465860"/>
                  <a:gd name="connsiteX33" fmla="*/ 212944 w 438241"/>
                  <a:gd name="connsiteY33" fmla="*/ 319281 h 465860"/>
                  <a:gd name="connsiteX34" fmla="*/ 203511 w 438241"/>
                  <a:gd name="connsiteY34" fmla="*/ 309848 h 465860"/>
                  <a:gd name="connsiteX35" fmla="*/ 202785 w 438241"/>
                  <a:gd name="connsiteY35" fmla="*/ 309848 h 465860"/>
                  <a:gd name="connsiteX36" fmla="*/ 202785 w 438241"/>
                  <a:gd name="connsiteY36" fmla="*/ 309848 h 465860"/>
                  <a:gd name="connsiteX37" fmla="*/ 199882 w 438241"/>
                  <a:gd name="connsiteY37" fmla="*/ 309122 h 465860"/>
                  <a:gd name="connsiteX38" fmla="*/ 194077 w 438241"/>
                  <a:gd name="connsiteY38" fmla="*/ 306946 h 465860"/>
                  <a:gd name="connsiteX39" fmla="*/ 187547 w 438241"/>
                  <a:gd name="connsiteY39" fmla="*/ 309848 h 465860"/>
                  <a:gd name="connsiteX40" fmla="*/ 153441 w 438241"/>
                  <a:gd name="connsiteY40" fmla="*/ 345404 h 465860"/>
                  <a:gd name="connsiteX41" fmla="*/ 157070 w 438241"/>
                  <a:gd name="connsiteY41" fmla="*/ 364997 h 465860"/>
                  <a:gd name="connsiteX42" fmla="*/ 165777 w 438241"/>
                  <a:gd name="connsiteY42" fmla="*/ 368625 h 465860"/>
                  <a:gd name="connsiteX43" fmla="*/ 211493 w 438241"/>
                  <a:gd name="connsiteY43" fmla="*/ 0 h 465860"/>
                  <a:gd name="connsiteX44" fmla="*/ 211493 w 438241"/>
                  <a:gd name="connsiteY44" fmla="*/ 0 h 465860"/>
                  <a:gd name="connsiteX45" fmla="*/ 80878 w 438241"/>
                  <a:gd name="connsiteY45" fmla="*/ 59502 h 465860"/>
                  <a:gd name="connsiteX46" fmla="*/ 38790 w 438241"/>
                  <a:gd name="connsiteY46" fmla="*/ 193020 h 465860"/>
                  <a:gd name="connsiteX47" fmla="*/ 30083 w 438241"/>
                  <a:gd name="connsiteY47" fmla="*/ 211887 h 465860"/>
                  <a:gd name="connsiteX48" fmla="*/ 17021 w 438241"/>
                  <a:gd name="connsiteY48" fmla="*/ 224223 h 465860"/>
                  <a:gd name="connsiteX49" fmla="*/ 1057 w 438241"/>
                  <a:gd name="connsiteY49" fmla="*/ 283725 h 465860"/>
                  <a:gd name="connsiteX50" fmla="*/ 32260 w 438241"/>
                  <a:gd name="connsiteY50" fmla="*/ 327263 h 465860"/>
                  <a:gd name="connsiteX51" fmla="*/ 48949 w 438241"/>
                  <a:gd name="connsiteY51" fmla="*/ 334520 h 465860"/>
                  <a:gd name="connsiteX52" fmla="*/ 52578 w 438241"/>
                  <a:gd name="connsiteY52" fmla="*/ 335971 h 465860"/>
                  <a:gd name="connsiteX53" fmla="*/ 52578 w 438241"/>
                  <a:gd name="connsiteY53" fmla="*/ 354112 h 465860"/>
                  <a:gd name="connsiteX54" fmla="*/ 77975 w 438241"/>
                  <a:gd name="connsiteY54" fmla="*/ 416517 h 465860"/>
                  <a:gd name="connsiteX55" fmla="*/ 231811 w 438241"/>
                  <a:gd name="connsiteY55" fmla="*/ 465861 h 465860"/>
                  <a:gd name="connsiteX56" fmla="*/ 240518 w 438241"/>
                  <a:gd name="connsiteY56" fmla="*/ 465861 h 465860"/>
                  <a:gd name="connsiteX57" fmla="*/ 294216 w 438241"/>
                  <a:gd name="connsiteY57" fmla="*/ 431756 h 465860"/>
                  <a:gd name="connsiteX58" fmla="*/ 305826 w 438241"/>
                  <a:gd name="connsiteY58" fmla="*/ 413615 h 465860"/>
                  <a:gd name="connsiteX59" fmla="*/ 318887 w 438241"/>
                  <a:gd name="connsiteY59" fmla="*/ 416517 h 465860"/>
                  <a:gd name="connsiteX60" fmla="*/ 333400 w 438241"/>
                  <a:gd name="connsiteY60" fmla="*/ 417968 h 465860"/>
                  <a:gd name="connsiteX61" fmla="*/ 371859 w 438241"/>
                  <a:gd name="connsiteY61" fmla="*/ 404181 h 465860"/>
                  <a:gd name="connsiteX62" fmla="*/ 393628 w 438241"/>
                  <a:gd name="connsiteY62" fmla="*/ 322910 h 465860"/>
                  <a:gd name="connsiteX63" fmla="*/ 397982 w 438241"/>
                  <a:gd name="connsiteY63" fmla="*/ 301866 h 465860"/>
                  <a:gd name="connsiteX64" fmla="*/ 437167 w 438241"/>
                  <a:gd name="connsiteY64" fmla="*/ 214789 h 465860"/>
                  <a:gd name="connsiteX65" fmla="*/ 367505 w 438241"/>
                  <a:gd name="connsiteY65" fmla="*/ 51520 h 465860"/>
                  <a:gd name="connsiteX66" fmla="*/ 287685 w 438241"/>
                  <a:gd name="connsiteY66" fmla="*/ 15238 h 465860"/>
                  <a:gd name="connsiteX67" fmla="*/ 280428 w 438241"/>
                  <a:gd name="connsiteY67" fmla="*/ 13062 h 465860"/>
                  <a:gd name="connsiteX68" fmla="*/ 258659 w 438241"/>
                  <a:gd name="connsiteY68" fmla="*/ 6531 h 465860"/>
                  <a:gd name="connsiteX69" fmla="*/ 211493 w 438241"/>
                  <a:gd name="connsiteY69" fmla="*/ 0 h 465860"/>
                  <a:gd name="connsiteX70" fmla="*/ 211493 w 438241"/>
                  <a:gd name="connsiteY70" fmla="*/ 0 h 46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8241" h="465860">
                    <a:moveTo>
                      <a:pt x="211493" y="29026"/>
                    </a:moveTo>
                    <a:cubicBezTo>
                      <a:pt x="225280" y="29026"/>
                      <a:pt x="239067" y="30477"/>
                      <a:pt x="253580" y="34105"/>
                    </a:cubicBezTo>
                    <a:cubicBezTo>
                      <a:pt x="263013" y="36282"/>
                      <a:pt x="272446" y="39185"/>
                      <a:pt x="281154" y="42087"/>
                    </a:cubicBezTo>
                    <a:cubicBezTo>
                      <a:pt x="305826" y="48618"/>
                      <a:pt x="330498" y="57326"/>
                      <a:pt x="350815" y="73290"/>
                    </a:cubicBezTo>
                    <a:cubicBezTo>
                      <a:pt x="395079" y="108120"/>
                      <a:pt x="415397" y="153836"/>
                      <a:pt x="409592" y="210435"/>
                    </a:cubicBezTo>
                    <a:cubicBezTo>
                      <a:pt x="406690" y="237284"/>
                      <a:pt x="395805" y="260505"/>
                      <a:pt x="377664" y="280823"/>
                    </a:cubicBezTo>
                    <a:cubicBezTo>
                      <a:pt x="364603" y="295335"/>
                      <a:pt x="360974" y="312025"/>
                      <a:pt x="366780" y="330892"/>
                    </a:cubicBezTo>
                    <a:cubicBezTo>
                      <a:pt x="374036" y="352661"/>
                      <a:pt x="366780" y="370076"/>
                      <a:pt x="353718" y="380961"/>
                    </a:cubicBezTo>
                    <a:cubicBezTo>
                      <a:pt x="347913" y="386040"/>
                      <a:pt x="340656" y="387492"/>
                      <a:pt x="333400" y="387492"/>
                    </a:cubicBezTo>
                    <a:cubicBezTo>
                      <a:pt x="330498" y="387492"/>
                      <a:pt x="327595" y="387492"/>
                      <a:pt x="324692" y="386766"/>
                    </a:cubicBezTo>
                    <a:cubicBezTo>
                      <a:pt x="320339" y="386040"/>
                      <a:pt x="315259" y="384589"/>
                      <a:pt x="310905" y="383138"/>
                    </a:cubicBezTo>
                    <a:cubicBezTo>
                      <a:pt x="308003" y="382412"/>
                      <a:pt x="305826" y="381686"/>
                      <a:pt x="303649" y="381686"/>
                    </a:cubicBezTo>
                    <a:cubicBezTo>
                      <a:pt x="296392" y="381686"/>
                      <a:pt x="289862" y="385315"/>
                      <a:pt x="285508" y="391120"/>
                    </a:cubicBezTo>
                    <a:cubicBezTo>
                      <a:pt x="279703" y="399102"/>
                      <a:pt x="273898" y="407084"/>
                      <a:pt x="269544" y="415791"/>
                    </a:cubicBezTo>
                    <a:cubicBezTo>
                      <a:pt x="263013" y="427402"/>
                      <a:pt x="255031" y="433932"/>
                      <a:pt x="240518" y="433932"/>
                    </a:cubicBezTo>
                    <a:cubicBezTo>
                      <a:pt x="237616" y="433932"/>
                      <a:pt x="235439" y="433932"/>
                      <a:pt x="232536" y="433932"/>
                    </a:cubicBezTo>
                    <a:cubicBezTo>
                      <a:pt x="182467" y="433932"/>
                      <a:pt x="136752" y="419420"/>
                      <a:pt x="95390" y="389668"/>
                    </a:cubicBezTo>
                    <a:cubicBezTo>
                      <a:pt x="82329" y="380235"/>
                      <a:pt x="80152" y="368625"/>
                      <a:pt x="81603" y="353386"/>
                    </a:cubicBezTo>
                    <a:cubicBezTo>
                      <a:pt x="82329" y="343228"/>
                      <a:pt x="82329" y="333069"/>
                      <a:pt x="80878" y="322910"/>
                    </a:cubicBezTo>
                    <a:cubicBezTo>
                      <a:pt x="79426" y="313476"/>
                      <a:pt x="72170" y="308397"/>
                      <a:pt x="63462" y="304769"/>
                    </a:cubicBezTo>
                    <a:cubicBezTo>
                      <a:pt x="57657" y="302592"/>
                      <a:pt x="51126" y="300415"/>
                      <a:pt x="46047" y="297512"/>
                    </a:cubicBezTo>
                    <a:cubicBezTo>
                      <a:pt x="27906" y="288079"/>
                      <a:pt x="23552" y="257602"/>
                      <a:pt x="38790" y="239461"/>
                    </a:cubicBezTo>
                    <a:cubicBezTo>
                      <a:pt x="41693" y="236559"/>
                      <a:pt x="45321" y="233656"/>
                      <a:pt x="48224" y="230753"/>
                    </a:cubicBezTo>
                    <a:cubicBezTo>
                      <a:pt x="62737" y="219143"/>
                      <a:pt x="69993" y="202453"/>
                      <a:pt x="67090" y="185038"/>
                    </a:cubicBezTo>
                    <a:cubicBezTo>
                      <a:pt x="60560" y="142225"/>
                      <a:pt x="74347" y="105943"/>
                      <a:pt x="101921" y="75467"/>
                    </a:cubicBezTo>
                    <a:cubicBezTo>
                      <a:pt x="133124" y="44990"/>
                      <a:pt x="170131" y="29026"/>
                      <a:pt x="211493" y="29026"/>
                    </a:cubicBezTo>
                    <a:moveTo>
                      <a:pt x="165777" y="368625"/>
                    </a:moveTo>
                    <a:cubicBezTo>
                      <a:pt x="168680" y="368625"/>
                      <a:pt x="171582" y="367899"/>
                      <a:pt x="174485" y="367174"/>
                    </a:cubicBezTo>
                    <a:cubicBezTo>
                      <a:pt x="177388" y="366448"/>
                      <a:pt x="179564" y="365722"/>
                      <a:pt x="181741" y="365722"/>
                    </a:cubicBezTo>
                    <a:cubicBezTo>
                      <a:pt x="185370" y="365722"/>
                      <a:pt x="186821" y="367899"/>
                      <a:pt x="191175" y="372979"/>
                    </a:cubicBezTo>
                    <a:cubicBezTo>
                      <a:pt x="193352" y="375881"/>
                      <a:pt x="196980" y="378058"/>
                      <a:pt x="200608" y="380961"/>
                    </a:cubicBezTo>
                    <a:cubicBezTo>
                      <a:pt x="205688" y="380235"/>
                      <a:pt x="210767" y="381686"/>
                      <a:pt x="213670" y="379510"/>
                    </a:cubicBezTo>
                    <a:cubicBezTo>
                      <a:pt x="219475" y="375881"/>
                      <a:pt x="221652" y="369351"/>
                      <a:pt x="220926" y="362094"/>
                    </a:cubicBezTo>
                    <a:cubicBezTo>
                      <a:pt x="218749" y="347581"/>
                      <a:pt x="215846" y="333794"/>
                      <a:pt x="212944" y="319281"/>
                    </a:cubicBezTo>
                    <a:cubicBezTo>
                      <a:pt x="212218" y="314202"/>
                      <a:pt x="209316" y="309848"/>
                      <a:pt x="203511" y="309848"/>
                    </a:cubicBezTo>
                    <a:cubicBezTo>
                      <a:pt x="203511" y="309848"/>
                      <a:pt x="202785" y="309848"/>
                      <a:pt x="202785" y="309848"/>
                    </a:cubicBezTo>
                    <a:cubicBezTo>
                      <a:pt x="202785" y="309848"/>
                      <a:pt x="202785" y="309848"/>
                      <a:pt x="202785" y="309848"/>
                    </a:cubicBezTo>
                    <a:cubicBezTo>
                      <a:pt x="202059" y="309848"/>
                      <a:pt x="200608" y="309122"/>
                      <a:pt x="199882" y="309122"/>
                    </a:cubicBezTo>
                    <a:cubicBezTo>
                      <a:pt x="197705" y="307671"/>
                      <a:pt x="196254" y="306946"/>
                      <a:pt x="194077" y="306946"/>
                    </a:cubicBezTo>
                    <a:cubicBezTo>
                      <a:pt x="191900" y="306946"/>
                      <a:pt x="188998" y="308397"/>
                      <a:pt x="187547" y="309848"/>
                    </a:cubicBezTo>
                    <a:cubicBezTo>
                      <a:pt x="175936" y="321458"/>
                      <a:pt x="164326" y="333069"/>
                      <a:pt x="153441" y="345404"/>
                    </a:cubicBezTo>
                    <a:cubicBezTo>
                      <a:pt x="147636" y="351935"/>
                      <a:pt x="150539" y="360643"/>
                      <a:pt x="157070" y="364997"/>
                    </a:cubicBezTo>
                    <a:cubicBezTo>
                      <a:pt x="158521" y="367899"/>
                      <a:pt x="162149" y="368625"/>
                      <a:pt x="165777" y="368625"/>
                    </a:cubicBezTo>
                    <a:moveTo>
                      <a:pt x="211493" y="0"/>
                    </a:moveTo>
                    <a:lnTo>
                      <a:pt x="211493" y="0"/>
                    </a:lnTo>
                    <a:cubicBezTo>
                      <a:pt x="160698" y="0"/>
                      <a:pt x="116434" y="20318"/>
                      <a:pt x="80878" y="59502"/>
                    </a:cubicBezTo>
                    <a:cubicBezTo>
                      <a:pt x="45321" y="99413"/>
                      <a:pt x="30808" y="144402"/>
                      <a:pt x="38790" y="193020"/>
                    </a:cubicBezTo>
                    <a:cubicBezTo>
                      <a:pt x="39516" y="198100"/>
                      <a:pt x="39516" y="204630"/>
                      <a:pt x="30083" y="211887"/>
                    </a:cubicBezTo>
                    <a:cubicBezTo>
                      <a:pt x="25729" y="215515"/>
                      <a:pt x="21375" y="219143"/>
                      <a:pt x="17021" y="224223"/>
                    </a:cubicBezTo>
                    <a:cubicBezTo>
                      <a:pt x="3234" y="240187"/>
                      <a:pt x="-2571" y="261956"/>
                      <a:pt x="1057" y="283725"/>
                    </a:cubicBezTo>
                    <a:cubicBezTo>
                      <a:pt x="4685" y="303317"/>
                      <a:pt x="16296" y="319281"/>
                      <a:pt x="32260" y="327263"/>
                    </a:cubicBezTo>
                    <a:cubicBezTo>
                      <a:pt x="38065" y="330166"/>
                      <a:pt x="43870" y="332343"/>
                      <a:pt x="48949" y="334520"/>
                    </a:cubicBezTo>
                    <a:cubicBezTo>
                      <a:pt x="50401" y="335246"/>
                      <a:pt x="51126" y="335246"/>
                      <a:pt x="52578" y="335971"/>
                    </a:cubicBezTo>
                    <a:cubicBezTo>
                      <a:pt x="53303" y="342502"/>
                      <a:pt x="53303" y="348307"/>
                      <a:pt x="52578" y="354112"/>
                    </a:cubicBezTo>
                    <a:cubicBezTo>
                      <a:pt x="51852" y="364271"/>
                      <a:pt x="48224" y="395474"/>
                      <a:pt x="77975" y="416517"/>
                    </a:cubicBezTo>
                    <a:cubicBezTo>
                      <a:pt x="124416" y="449171"/>
                      <a:pt x="175936" y="465861"/>
                      <a:pt x="231811" y="465861"/>
                    </a:cubicBezTo>
                    <a:cubicBezTo>
                      <a:pt x="234713" y="465861"/>
                      <a:pt x="237616" y="465861"/>
                      <a:pt x="240518" y="465861"/>
                    </a:cubicBezTo>
                    <a:cubicBezTo>
                      <a:pt x="257208" y="465135"/>
                      <a:pt x="279703" y="459330"/>
                      <a:pt x="294216" y="431756"/>
                    </a:cubicBezTo>
                    <a:cubicBezTo>
                      <a:pt x="297118" y="425950"/>
                      <a:pt x="300746" y="420145"/>
                      <a:pt x="305826" y="413615"/>
                    </a:cubicBezTo>
                    <a:cubicBezTo>
                      <a:pt x="310180" y="415066"/>
                      <a:pt x="314533" y="415791"/>
                      <a:pt x="318887" y="416517"/>
                    </a:cubicBezTo>
                    <a:cubicBezTo>
                      <a:pt x="323967" y="417243"/>
                      <a:pt x="328321" y="417968"/>
                      <a:pt x="333400" y="417968"/>
                    </a:cubicBezTo>
                    <a:cubicBezTo>
                      <a:pt x="347913" y="417968"/>
                      <a:pt x="360974" y="413615"/>
                      <a:pt x="371859" y="404181"/>
                    </a:cubicBezTo>
                    <a:cubicBezTo>
                      <a:pt x="395805" y="383863"/>
                      <a:pt x="404513" y="353386"/>
                      <a:pt x="393628" y="322910"/>
                    </a:cubicBezTo>
                    <a:cubicBezTo>
                      <a:pt x="390726" y="314928"/>
                      <a:pt x="392177" y="308397"/>
                      <a:pt x="397982" y="301866"/>
                    </a:cubicBezTo>
                    <a:cubicBezTo>
                      <a:pt x="420477" y="276469"/>
                      <a:pt x="433538" y="247443"/>
                      <a:pt x="437167" y="214789"/>
                    </a:cubicBezTo>
                    <a:cubicBezTo>
                      <a:pt x="443697" y="148030"/>
                      <a:pt x="420477" y="92882"/>
                      <a:pt x="367505" y="51520"/>
                    </a:cubicBezTo>
                    <a:cubicBezTo>
                      <a:pt x="341382" y="31203"/>
                      <a:pt x="312357" y="21769"/>
                      <a:pt x="287685" y="15238"/>
                    </a:cubicBezTo>
                    <a:cubicBezTo>
                      <a:pt x="285508" y="14513"/>
                      <a:pt x="282605" y="13787"/>
                      <a:pt x="280428" y="13062"/>
                    </a:cubicBezTo>
                    <a:cubicBezTo>
                      <a:pt x="273898" y="10885"/>
                      <a:pt x="266641" y="8708"/>
                      <a:pt x="258659" y="6531"/>
                    </a:cubicBezTo>
                    <a:cubicBezTo>
                      <a:pt x="243421" y="2177"/>
                      <a:pt x="226731" y="0"/>
                      <a:pt x="211493" y="0"/>
                    </a:cubicBezTo>
                    <a:lnTo>
                      <a:pt x="211493" y="0"/>
                    </a:lnTo>
                    <a:close/>
                  </a:path>
                </a:pathLst>
              </a:custGeom>
              <a:solidFill>
                <a:schemeClr val="bg2"/>
              </a:solidFill>
              <a:ln w="7199" cap="flat">
                <a:noFill/>
                <a:prstDash val="solid"/>
                <a:miter/>
              </a:ln>
            </p:spPr>
            <p:txBody>
              <a:bodyPr rtlCol="0" anchor="ctr"/>
              <a:lstStyle/>
              <a:p>
                <a:endParaRPr lang="en-IL"/>
              </a:p>
            </p:txBody>
          </p:sp>
        </p:grpSp>
        <p:sp>
          <p:nvSpPr>
            <p:cNvPr id="241" name="גרפיקה 184">
              <a:extLst>
                <a:ext uri="{FF2B5EF4-FFF2-40B4-BE49-F238E27FC236}">
                  <a16:creationId xmlns:a16="http://schemas.microsoft.com/office/drawing/2014/main" id="{1309A839-7BFB-4C8D-B149-7569558EA2FE}"/>
                </a:ext>
              </a:extLst>
            </p:cNvPr>
            <p:cNvSpPr/>
            <p:nvPr/>
          </p:nvSpPr>
          <p:spPr>
            <a:xfrm>
              <a:off x="1695465" y="1411387"/>
              <a:ext cx="594855" cy="412163"/>
            </a:xfrm>
            <a:custGeom>
              <a:avLst/>
              <a:gdLst>
                <a:gd name="connsiteX0" fmla="*/ 475850 w 594855"/>
                <a:gd name="connsiteY0" fmla="*/ 412163 h 412163"/>
                <a:gd name="connsiteX1" fmla="*/ 436666 w 594855"/>
                <a:gd name="connsiteY1" fmla="*/ 391120 h 412163"/>
                <a:gd name="connsiteX2" fmla="*/ 430861 w 594855"/>
                <a:gd name="connsiteY2" fmla="*/ 380961 h 412163"/>
                <a:gd name="connsiteX3" fmla="*/ 386597 w 594855"/>
                <a:gd name="connsiteY3" fmla="*/ 330166 h 412163"/>
                <a:gd name="connsiteX4" fmla="*/ 343784 w 594855"/>
                <a:gd name="connsiteY4" fmla="*/ 296787 h 412163"/>
                <a:gd name="connsiteX5" fmla="*/ 282830 w 594855"/>
                <a:gd name="connsiteY5" fmla="*/ 248894 h 412163"/>
                <a:gd name="connsiteX6" fmla="*/ 282830 w 594855"/>
                <a:gd name="connsiteY6" fmla="*/ 248894 h 412163"/>
                <a:gd name="connsiteX7" fmla="*/ 212443 w 594855"/>
                <a:gd name="connsiteY7" fmla="*/ 254699 h 412163"/>
                <a:gd name="connsiteX8" fmla="*/ 135525 w 594855"/>
                <a:gd name="connsiteY8" fmla="*/ 260505 h 412163"/>
                <a:gd name="connsiteX9" fmla="*/ 82554 w 594855"/>
                <a:gd name="connsiteY9" fmla="*/ 278646 h 412163"/>
                <a:gd name="connsiteX10" fmla="*/ 57156 w 594855"/>
                <a:gd name="connsiteY10" fmla="*/ 285176 h 412163"/>
                <a:gd name="connsiteX11" fmla="*/ 20874 w 594855"/>
                <a:gd name="connsiteY11" fmla="*/ 264858 h 412163"/>
                <a:gd name="connsiteX12" fmla="*/ 11441 w 594855"/>
                <a:gd name="connsiteY12" fmla="*/ 231479 h 412163"/>
                <a:gd name="connsiteX13" fmla="*/ 7087 w 594855"/>
                <a:gd name="connsiteY13" fmla="*/ 214789 h 412163"/>
                <a:gd name="connsiteX14" fmla="*/ 10715 w 594855"/>
                <a:gd name="connsiteY14" fmla="*/ 166171 h 412163"/>
                <a:gd name="connsiteX15" fmla="*/ 44820 w 594855"/>
                <a:gd name="connsiteY15" fmla="*/ 149482 h 412163"/>
                <a:gd name="connsiteX16" fmla="*/ 58607 w 594855"/>
                <a:gd name="connsiteY16" fmla="*/ 151659 h 412163"/>
                <a:gd name="connsiteX17" fmla="*/ 86182 w 594855"/>
                <a:gd name="connsiteY17" fmla="*/ 163269 h 412163"/>
                <a:gd name="connsiteX18" fmla="*/ 155843 w 594855"/>
                <a:gd name="connsiteY18" fmla="*/ 179233 h 412163"/>
                <a:gd name="connsiteX19" fmla="*/ 168179 w 594855"/>
                <a:gd name="connsiteY19" fmla="*/ 179233 h 412163"/>
                <a:gd name="connsiteX20" fmla="*/ 188497 w 594855"/>
                <a:gd name="connsiteY20" fmla="*/ 178507 h 412163"/>
                <a:gd name="connsiteX21" fmla="*/ 174710 w 594855"/>
                <a:gd name="connsiteY21" fmla="*/ 169074 h 412163"/>
                <a:gd name="connsiteX22" fmla="*/ 121738 w 594855"/>
                <a:gd name="connsiteY22" fmla="*/ 134243 h 412163"/>
                <a:gd name="connsiteX23" fmla="*/ 97066 w 594855"/>
                <a:gd name="connsiteY23" fmla="*/ 124810 h 412163"/>
                <a:gd name="connsiteX24" fmla="*/ 83279 w 594855"/>
                <a:gd name="connsiteY24" fmla="*/ 120456 h 412163"/>
                <a:gd name="connsiteX25" fmla="*/ 45546 w 594855"/>
                <a:gd name="connsiteY25" fmla="*/ 93607 h 412163"/>
                <a:gd name="connsiteX26" fmla="*/ 39015 w 594855"/>
                <a:gd name="connsiteY26" fmla="*/ 60954 h 412163"/>
                <a:gd name="connsiteX27" fmla="*/ 57156 w 594855"/>
                <a:gd name="connsiteY27" fmla="*/ 32654 h 412163"/>
                <a:gd name="connsiteX28" fmla="*/ 71669 w 594855"/>
                <a:gd name="connsiteY28" fmla="*/ 28300 h 412163"/>
                <a:gd name="connsiteX29" fmla="*/ 81102 w 594855"/>
                <a:gd name="connsiteY29" fmla="*/ 22495 h 412163"/>
                <a:gd name="connsiteX30" fmla="*/ 91987 w 594855"/>
                <a:gd name="connsiteY30" fmla="*/ 9433 h 412163"/>
                <a:gd name="connsiteX31" fmla="*/ 115933 w 594855"/>
                <a:gd name="connsiteY31" fmla="*/ 0 h 412163"/>
                <a:gd name="connsiteX32" fmla="*/ 140605 w 594855"/>
                <a:gd name="connsiteY32" fmla="*/ 10159 h 412163"/>
                <a:gd name="connsiteX33" fmla="*/ 155118 w 594855"/>
                <a:gd name="connsiteY33" fmla="*/ 30477 h 412163"/>
                <a:gd name="connsiteX34" fmla="*/ 199382 w 594855"/>
                <a:gd name="connsiteY34" fmla="*/ 88528 h 412163"/>
                <a:gd name="connsiteX35" fmla="*/ 266866 w 594855"/>
                <a:gd name="connsiteY35" fmla="*/ 141500 h 412163"/>
                <a:gd name="connsiteX36" fmla="*/ 307502 w 594855"/>
                <a:gd name="connsiteY36" fmla="*/ 173428 h 412163"/>
                <a:gd name="connsiteX37" fmla="*/ 383694 w 594855"/>
                <a:gd name="connsiteY37" fmla="*/ 167623 h 412163"/>
                <a:gd name="connsiteX38" fmla="*/ 462063 w 594855"/>
                <a:gd name="connsiteY38" fmla="*/ 161818 h 412163"/>
                <a:gd name="connsiteX39" fmla="*/ 510681 w 594855"/>
                <a:gd name="connsiteY39" fmla="*/ 142225 h 412163"/>
                <a:gd name="connsiteX40" fmla="*/ 534627 w 594855"/>
                <a:gd name="connsiteY40" fmla="*/ 131341 h 412163"/>
                <a:gd name="connsiteX41" fmla="*/ 542609 w 594855"/>
                <a:gd name="connsiteY41" fmla="*/ 130615 h 412163"/>
                <a:gd name="connsiteX42" fmla="*/ 578165 w 594855"/>
                <a:gd name="connsiteY42" fmla="*/ 164720 h 412163"/>
                <a:gd name="connsiteX43" fmla="*/ 578165 w 594855"/>
                <a:gd name="connsiteY43" fmla="*/ 174154 h 412163"/>
                <a:gd name="connsiteX44" fmla="*/ 578165 w 594855"/>
                <a:gd name="connsiteY44" fmla="*/ 174879 h 412163"/>
                <a:gd name="connsiteX45" fmla="*/ 581794 w 594855"/>
                <a:gd name="connsiteY45" fmla="*/ 182861 h 412163"/>
                <a:gd name="connsiteX46" fmla="*/ 594855 w 594855"/>
                <a:gd name="connsiteY46" fmla="*/ 214064 h 412163"/>
                <a:gd name="connsiteX47" fmla="*/ 580342 w 594855"/>
                <a:gd name="connsiteY47" fmla="*/ 245266 h 412163"/>
                <a:gd name="connsiteX48" fmla="*/ 545512 w 594855"/>
                <a:gd name="connsiteY48" fmla="*/ 256876 h 412163"/>
                <a:gd name="connsiteX49" fmla="*/ 533901 w 594855"/>
                <a:gd name="connsiteY49" fmla="*/ 256151 h 412163"/>
                <a:gd name="connsiteX50" fmla="*/ 514309 w 594855"/>
                <a:gd name="connsiteY50" fmla="*/ 251797 h 412163"/>
                <a:gd name="connsiteX51" fmla="*/ 456258 w 594855"/>
                <a:gd name="connsiteY51" fmla="*/ 242364 h 412163"/>
                <a:gd name="connsiteX52" fmla="*/ 446825 w 594855"/>
                <a:gd name="connsiteY52" fmla="*/ 242364 h 412163"/>
                <a:gd name="connsiteX53" fmla="*/ 401835 w 594855"/>
                <a:gd name="connsiteY53" fmla="*/ 243815 h 412163"/>
                <a:gd name="connsiteX54" fmla="*/ 402561 w 594855"/>
                <a:gd name="connsiteY54" fmla="*/ 244541 h 412163"/>
                <a:gd name="connsiteX55" fmla="*/ 426507 w 594855"/>
                <a:gd name="connsiteY55" fmla="*/ 261956 h 412163"/>
                <a:gd name="connsiteX56" fmla="*/ 500522 w 594855"/>
                <a:gd name="connsiteY56" fmla="*/ 289530 h 412163"/>
                <a:gd name="connsiteX57" fmla="*/ 533176 w 594855"/>
                <a:gd name="connsiteY57" fmla="*/ 298964 h 412163"/>
                <a:gd name="connsiteX58" fmla="*/ 552768 w 594855"/>
                <a:gd name="connsiteY58" fmla="*/ 355563 h 412163"/>
                <a:gd name="connsiteX59" fmla="*/ 536804 w 594855"/>
                <a:gd name="connsiteY59" fmla="*/ 372253 h 412163"/>
                <a:gd name="connsiteX60" fmla="*/ 515035 w 594855"/>
                <a:gd name="connsiteY60" fmla="*/ 391845 h 412163"/>
                <a:gd name="connsiteX61" fmla="*/ 475850 w 594855"/>
                <a:gd name="connsiteY61" fmla="*/ 412163 h 41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94855" h="412163">
                  <a:moveTo>
                    <a:pt x="475850" y="412163"/>
                  </a:moveTo>
                  <a:cubicBezTo>
                    <a:pt x="460612" y="412163"/>
                    <a:pt x="445373" y="404181"/>
                    <a:pt x="436666" y="391120"/>
                  </a:cubicBezTo>
                  <a:cubicBezTo>
                    <a:pt x="434489" y="388217"/>
                    <a:pt x="432312" y="385315"/>
                    <a:pt x="430861" y="380961"/>
                  </a:cubicBezTo>
                  <a:cubicBezTo>
                    <a:pt x="422153" y="362820"/>
                    <a:pt x="409091" y="347581"/>
                    <a:pt x="386597" y="330166"/>
                  </a:cubicBezTo>
                  <a:cubicBezTo>
                    <a:pt x="372084" y="319281"/>
                    <a:pt x="358297" y="307671"/>
                    <a:pt x="343784" y="296787"/>
                  </a:cubicBezTo>
                  <a:cubicBezTo>
                    <a:pt x="323466" y="280823"/>
                    <a:pt x="303148" y="264858"/>
                    <a:pt x="282830" y="248894"/>
                  </a:cubicBezTo>
                  <a:cubicBezTo>
                    <a:pt x="282830" y="248894"/>
                    <a:pt x="282830" y="248894"/>
                    <a:pt x="282830" y="248894"/>
                  </a:cubicBezTo>
                  <a:cubicBezTo>
                    <a:pt x="259610" y="250346"/>
                    <a:pt x="236389" y="252523"/>
                    <a:pt x="212443" y="254699"/>
                  </a:cubicBezTo>
                  <a:cubicBezTo>
                    <a:pt x="187046" y="256876"/>
                    <a:pt x="160923" y="259053"/>
                    <a:pt x="135525" y="260505"/>
                  </a:cubicBezTo>
                  <a:cubicBezTo>
                    <a:pt x="116659" y="261956"/>
                    <a:pt x="99969" y="269938"/>
                    <a:pt x="82554" y="278646"/>
                  </a:cubicBezTo>
                  <a:cubicBezTo>
                    <a:pt x="73120" y="282999"/>
                    <a:pt x="65138" y="285176"/>
                    <a:pt x="57156" y="285176"/>
                  </a:cubicBezTo>
                  <a:cubicBezTo>
                    <a:pt x="43369" y="285176"/>
                    <a:pt x="31759" y="278646"/>
                    <a:pt x="20874" y="264858"/>
                  </a:cubicBezTo>
                  <a:cubicBezTo>
                    <a:pt x="13618" y="255425"/>
                    <a:pt x="9990" y="244541"/>
                    <a:pt x="11441" y="231479"/>
                  </a:cubicBezTo>
                  <a:cubicBezTo>
                    <a:pt x="12167" y="225674"/>
                    <a:pt x="10715" y="220594"/>
                    <a:pt x="7087" y="214789"/>
                  </a:cubicBezTo>
                  <a:cubicBezTo>
                    <a:pt x="-5974" y="193020"/>
                    <a:pt x="1282" y="176330"/>
                    <a:pt x="10715" y="166171"/>
                  </a:cubicBezTo>
                  <a:cubicBezTo>
                    <a:pt x="20149" y="155287"/>
                    <a:pt x="31759" y="149482"/>
                    <a:pt x="44820" y="149482"/>
                  </a:cubicBezTo>
                  <a:cubicBezTo>
                    <a:pt x="49174" y="149482"/>
                    <a:pt x="54254" y="150207"/>
                    <a:pt x="58607" y="151659"/>
                  </a:cubicBezTo>
                  <a:cubicBezTo>
                    <a:pt x="68766" y="154561"/>
                    <a:pt x="78200" y="158189"/>
                    <a:pt x="86182" y="163269"/>
                  </a:cubicBezTo>
                  <a:cubicBezTo>
                    <a:pt x="105774" y="174154"/>
                    <a:pt x="128269" y="179233"/>
                    <a:pt x="155843" y="179233"/>
                  </a:cubicBezTo>
                  <a:cubicBezTo>
                    <a:pt x="160197" y="179233"/>
                    <a:pt x="163825" y="179233"/>
                    <a:pt x="168179" y="179233"/>
                  </a:cubicBezTo>
                  <a:cubicBezTo>
                    <a:pt x="174710" y="179233"/>
                    <a:pt x="181966" y="178507"/>
                    <a:pt x="188497" y="178507"/>
                  </a:cubicBezTo>
                  <a:cubicBezTo>
                    <a:pt x="184143" y="175605"/>
                    <a:pt x="179064" y="171977"/>
                    <a:pt x="174710" y="169074"/>
                  </a:cubicBezTo>
                  <a:cubicBezTo>
                    <a:pt x="157294" y="157464"/>
                    <a:pt x="139879" y="145128"/>
                    <a:pt x="121738" y="134243"/>
                  </a:cubicBezTo>
                  <a:cubicBezTo>
                    <a:pt x="114482" y="129889"/>
                    <a:pt x="106500" y="127713"/>
                    <a:pt x="97066" y="124810"/>
                  </a:cubicBezTo>
                  <a:cubicBezTo>
                    <a:pt x="92713" y="123359"/>
                    <a:pt x="87633" y="121907"/>
                    <a:pt x="83279" y="120456"/>
                  </a:cubicBezTo>
                  <a:cubicBezTo>
                    <a:pt x="65864" y="113925"/>
                    <a:pt x="53528" y="105943"/>
                    <a:pt x="45546" y="93607"/>
                  </a:cubicBezTo>
                  <a:cubicBezTo>
                    <a:pt x="39015" y="84174"/>
                    <a:pt x="36838" y="72564"/>
                    <a:pt x="39015" y="60954"/>
                  </a:cubicBezTo>
                  <a:cubicBezTo>
                    <a:pt x="41192" y="49343"/>
                    <a:pt x="47723" y="39185"/>
                    <a:pt x="57156" y="32654"/>
                  </a:cubicBezTo>
                  <a:cubicBezTo>
                    <a:pt x="62236" y="29026"/>
                    <a:pt x="68041" y="28300"/>
                    <a:pt x="71669" y="28300"/>
                  </a:cubicBezTo>
                  <a:cubicBezTo>
                    <a:pt x="76023" y="28300"/>
                    <a:pt x="78925" y="26123"/>
                    <a:pt x="81102" y="22495"/>
                  </a:cubicBezTo>
                  <a:cubicBezTo>
                    <a:pt x="84730" y="16690"/>
                    <a:pt x="88359" y="12336"/>
                    <a:pt x="91987" y="9433"/>
                  </a:cubicBezTo>
                  <a:cubicBezTo>
                    <a:pt x="99243" y="3628"/>
                    <a:pt x="107225" y="0"/>
                    <a:pt x="115933" y="0"/>
                  </a:cubicBezTo>
                  <a:cubicBezTo>
                    <a:pt x="124641" y="0"/>
                    <a:pt x="133348" y="3628"/>
                    <a:pt x="140605" y="10159"/>
                  </a:cubicBezTo>
                  <a:cubicBezTo>
                    <a:pt x="146410" y="15238"/>
                    <a:pt x="152215" y="21769"/>
                    <a:pt x="155118" y="30477"/>
                  </a:cubicBezTo>
                  <a:cubicBezTo>
                    <a:pt x="162374" y="52246"/>
                    <a:pt x="176161" y="71113"/>
                    <a:pt x="199382" y="88528"/>
                  </a:cubicBezTo>
                  <a:cubicBezTo>
                    <a:pt x="221876" y="105943"/>
                    <a:pt x="245097" y="124084"/>
                    <a:pt x="266866" y="141500"/>
                  </a:cubicBezTo>
                  <a:cubicBezTo>
                    <a:pt x="280653" y="152384"/>
                    <a:pt x="293715" y="162543"/>
                    <a:pt x="307502" y="173428"/>
                  </a:cubicBezTo>
                  <a:cubicBezTo>
                    <a:pt x="332899" y="171251"/>
                    <a:pt x="358297" y="169800"/>
                    <a:pt x="383694" y="167623"/>
                  </a:cubicBezTo>
                  <a:cubicBezTo>
                    <a:pt x="409817" y="165446"/>
                    <a:pt x="435940" y="163269"/>
                    <a:pt x="462063" y="161818"/>
                  </a:cubicBezTo>
                  <a:cubicBezTo>
                    <a:pt x="477302" y="160366"/>
                    <a:pt x="491814" y="154561"/>
                    <a:pt x="510681" y="142225"/>
                  </a:cubicBezTo>
                  <a:cubicBezTo>
                    <a:pt x="518663" y="137146"/>
                    <a:pt x="526645" y="133518"/>
                    <a:pt x="534627" y="131341"/>
                  </a:cubicBezTo>
                  <a:cubicBezTo>
                    <a:pt x="537530" y="130615"/>
                    <a:pt x="540432" y="130615"/>
                    <a:pt x="542609" y="130615"/>
                  </a:cubicBezTo>
                  <a:cubicBezTo>
                    <a:pt x="561476" y="130615"/>
                    <a:pt x="576714" y="145128"/>
                    <a:pt x="578165" y="164720"/>
                  </a:cubicBezTo>
                  <a:cubicBezTo>
                    <a:pt x="578165" y="167623"/>
                    <a:pt x="578165" y="170525"/>
                    <a:pt x="578165" y="174154"/>
                  </a:cubicBezTo>
                  <a:lnTo>
                    <a:pt x="578165" y="174879"/>
                  </a:lnTo>
                  <a:cubicBezTo>
                    <a:pt x="578165" y="178507"/>
                    <a:pt x="578891" y="180684"/>
                    <a:pt x="581794" y="182861"/>
                  </a:cubicBezTo>
                  <a:cubicBezTo>
                    <a:pt x="590501" y="190843"/>
                    <a:pt x="594855" y="201728"/>
                    <a:pt x="594855" y="214064"/>
                  </a:cubicBezTo>
                  <a:cubicBezTo>
                    <a:pt x="594855" y="226400"/>
                    <a:pt x="589050" y="238010"/>
                    <a:pt x="580342" y="245266"/>
                  </a:cubicBezTo>
                  <a:cubicBezTo>
                    <a:pt x="570909" y="253248"/>
                    <a:pt x="559299" y="256876"/>
                    <a:pt x="545512" y="256876"/>
                  </a:cubicBezTo>
                  <a:cubicBezTo>
                    <a:pt x="541883" y="256876"/>
                    <a:pt x="538255" y="256876"/>
                    <a:pt x="533901" y="256151"/>
                  </a:cubicBezTo>
                  <a:cubicBezTo>
                    <a:pt x="526645" y="255425"/>
                    <a:pt x="520114" y="253974"/>
                    <a:pt x="514309" y="251797"/>
                  </a:cubicBezTo>
                  <a:cubicBezTo>
                    <a:pt x="497619" y="245266"/>
                    <a:pt x="478753" y="242364"/>
                    <a:pt x="456258" y="242364"/>
                  </a:cubicBezTo>
                  <a:cubicBezTo>
                    <a:pt x="453355" y="242364"/>
                    <a:pt x="449727" y="242364"/>
                    <a:pt x="446825" y="242364"/>
                  </a:cubicBezTo>
                  <a:cubicBezTo>
                    <a:pt x="431586" y="243089"/>
                    <a:pt x="417073" y="243089"/>
                    <a:pt x="401835" y="243815"/>
                  </a:cubicBezTo>
                  <a:cubicBezTo>
                    <a:pt x="401835" y="243815"/>
                    <a:pt x="402561" y="244541"/>
                    <a:pt x="402561" y="244541"/>
                  </a:cubicBezTo>
                  <a:cubicBezTo>
                    <a:pt x="410543" y="250346"/>
                    <a:pt x="418525" y="256151"/>
                    <a:pt x="426507" y="261956"/>
                  </a:cubicBezTo>
                  <a:cubicBezTo>
                    <a:pt x="448276" y="277920"/>
                    <a:pt x="472222" y="287353"/>
                    <a:pt x="500522" y="289530"/>
                  </a:cubicBezTo>
                  <a:cubicBezTo>
                    <a:pt x="510681" y="290256"/>
                    <a:pt x="522291" y="293884"/>
                    <a:pt x="533176" y="298964"/>
                  </a:cubicBezTo>
                  <a:cubicBezTo>
                    <a:pt x="552768" y="308397"/>
                    <a:pt x="562201" y="335971"/>
                    <a:pt x="552768" y="355563"/>
                  </a:cubicBezTo>
                  <a:cubicBezTo>
                    <a:pt x="549865" y="362094"/>
                    <a:pt x="543335" y="368625"/>
                    <a:pt x="536804" y="372253"/>
                  </a:cubicBezTo>
                  <a:cubicBezTo>
                    <a:pt x="528096" y="376607"/>
                    <a:pt x="520840" y="383138"/>
                    <a:pt x="515035" y="391845"/>
                  </a:cubicBezTo>
                  <a:cubicBezTo>
                    <a:pt x="504876" y="404907"/>
                    <a:pt x="491089" y="412163"/>
                    <a:pt x="475850" y="412163"/>
                  </a:cubicBezTo>
                  <a:close/>
                </a:path>
              </a:pathLst>
            </a:custGeom>
            <a:solidFill>
              <a:schemeClr val="accent1"/>
            </a:solidFill>
            <a:ln w="28575" cap="flat">
              <a:solidFill>
                <a:schemeClr val="bg2"/>
              </a:solidFill>
              <a:prstDash val="solid"/>
              <a:miter/>
            </a:ln>
          </p:spPr>
          <p:txBody>
            <a:bodyPr rtlCol="0" anchor="ctr"/>
            <a:lstStyle/>
            <a:p>
              <a:endParaRPr lang="en-IL"/>
            </a:p>
          </p:txBody>
        </p:sp>
        <p:grpSp>
          <p:nvGrpSpPr>
            <p:cNvPr id="250" name="גרפיקה 184">
              <a:extLst>
                <a:ext uri="{FF2B5EF4-FFF2-40B4-BE49-F238E27FC236}">
                  <a16:creationId xmlns:a16="http://schemas.microsoft.com/office/drawing/2014/main" id="{DF67408E-4308-4A21-AD7C-DEE714FA6CC1}"/>
                </a:ext>
              </a:extLst>
            </p:cNvPr>
            <p:cNvGrpSpPr/>
            <p:nvPr/>
          </p:nvGrpSpPr>
          <p:grpSpPr>
            <a:xfrm>
              <a:off x="1899429" y="1330841"/>
              <a:ext cx="133833" cy="113199"/>
              <a:chOff x="1899429" y="1330841"/>
              <a:chExt cx="133833" cy="113199"/>
            </a:xfrm>
          </p:grpSpPr>
          <p:sp>
            <p:nvSpPr>
              <p:cNvPr id="270" name="גרפיקה 184">
                <a:extLst>
                  <a:ext uri="{FF2B5EF4-FFF2-40B4-BE49-F238E27FC236}">
                    <a16:creationId xmlns:a16="http://schemas.microsoft.com/office/drawing/2014/main" id="{D56822C4-C052-46BA-AC10-BD483178E67C}"/>
                  </a:ext>
                </a:extLst>
              </p:cNvPr>
              <p:cNvSpPr/>
              <p:nvPr/>
            </p:nvSpPr>
            <p:spPr>
              <a:xfrm>
                <a:off x="1914331" y="1344628"/>
                <a:ext cx="104367" cy="84899"/>
              </a:xfrm>
              <a:custGeom>
                <a:avLst/>
                <a:gdLst>
                  <a:gd name="connsiteX0" fmla="*/ 58159 w 104367"/>
                  <a:gd name="connsiteY0" fmla="*/ 84900 h 84899"/>
                  <a:gd name="connsiteX1" fmla="*/ 9541 w 104367"/>
                  <a:gd name="connsiteY1" fmla="*/ 66033 h 84899"/>
                  <a:gd name="connsiteX2" fmla="*/ 108 w 104367"/>
                  <a:gd name="connsiteY2" fmla="*/ 39185 h 84899"/>
                  <a:gd name="connsiteX3" fmla="*/ 19700 w 104367"/>
                  <a:gd name="connsiteY3" fmla="*/ 4354 h 84899"/>
                  <a:gd name="connsiteX4" fmla="*/ 32036 w 104367"/>
                  <a:gd name="connsiteY4" fmla="*/ 0 h 84899"/>
                  <a:gd name="connsiteX5" fmla="*/ 36390 w 104367"/>
                  <a:gd name="connsiteY5" fmla="*/ 726 h 84899"/>
                  <a:gd name="connsiteX6" fmla="*/ 46549 w 104367"/>
                  <a:gd name="connsiteY6" fmla="*/ 2903 h 84899"/>
                  <a:gd name="connsiteX7" fmla="*/ 49452 w 104367"/>
                  <a:gd name="connsiteY7" fmla="*/ 3628 h 84899"/>
                  <a:gd name="connsiteX8" fmla="*/ 51629 w 104367"/>
                  <a:gd name="connsiteY8" fmla="*/ 4354 h 84899"/>
                  <a:gd name="connsiteX9" fmla="*/ 95167 w 104367"/>
                  <a:gd name="connsiteY9" fmla="*/ 26849 h 84899"/>
                  <a:gd name="connsiteX10" fmla="*/ 100972 w 104367"/>
                  <a:gd name="connsiteY10" fmla="*/ 58051 h 84899"/>
                  <a:gd name="connsiteX11" fmla="*/ 60336 w 104367"/>
                  <a:gd name="connsiteY11" fmla="*/ 84900 h 84899"/>
                  <a:gd name="connsiteX12" fmla="*/ 58159 w 104367"/>
                  <a:gd name="connsiteY12" fmla="*/ 84900 h 8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367" h="84899">
                    <a:moveTo>
                      <a:pt x="58159" y="84900"/>
                    </a:moveTo>
                    <a:cubicBezTo>
                      <a:pt x="34939" y="84174"/>
                      <a:pt x="20426" y="78369"/>
                      <a:pt x="9541" y="66033"/>
                    </a:cubicBezTo>
                    <a:cubicBezTo>
                      <a:pt x="2285" y="58051"/>
                      <a:pt x="-618" y="49343"/>
                      <a:pt x="108" y="39185"/>
                    </a:cubicBezTo>
                    <a:cubicBezTo>
                      <a:pt x="2285" y="24672"/>
                      <a:pt x="8816" y="13062"/>
                      <a:pt x="19700" y="4354"/>
                    </a:cubicBezTo>
                    <a:cubicBezTo>
                      <a:pt x="23329" y="1451"/>
                      <a:pt x="27682" y="0"/>
                      <a:pt x="32036" y="0"/>
                    </a:cubicBezTo>
                    <a:cubicBezTo>
                      <a:pt x="33488" y="0"/>
                      <a:pt x="34939" y="0"/>
                      <a:pt x="36390" y="726"/>
                    </a:cubicBezTo>
                    <a:cubicBezTo>
                      <a:pt x="40018" y="1451"/>
                      <a:pt x="43647" y="2177"/>
                      <a:pt x="46549" y="2903"/>
                    </a:cubicBezTo>
                    <a:lnTo>
                      <a:pt x="49452" y="3628"/>
                    </a:lnTo>
                    <a:lnTo>
                      <a:pt x="51629" y="4354"/>
                    </a:lnTo>
                    <a:cubicBezTo>
                      <a:pt x="69044" y="10885"/>
                      <a:pt x="83557" y="15964"/>
                      <a:pt x="95167" y="26849"/>
                    </a:cubicBezTo>
                    <a:cubicBezTo>
                      <a:pt x="105326" y="36282"/>
                      <a:pt x="106777" y="45715"/>
                      <a:pt x="100972" y="58051"/>
                    </a:cubicBezTo>
                    <a:cubicBezTo>
                      <a:pt x="91539" y="76192"/>
                      <a:pt x="79203" y="84900"/>
                      <a:pt x="60336" y="84900"/>
                    </a:cubicBezTo>
                    <a:cubicBezTo>
                      <a:pt x="60336" y="84900"/>
                      <a:pt x="58885" y="84900"/>
                      <a:pt x="58159" y="84900"/>
                    </a:cubicBezTo>
                    <a:close/>
                  </a:path>
                </a:pathLst>
              </a:custGeom>
              <a:solidFill>
                <a:schemeClr val="accent2"/>
              </a:solidFill>
              <a:ln w="7199" cap="flat">
                <a:solidFill>
                  <a:schemeClr val="bg2"/>
                </a:solidFill>
                <a:prstDash val="solid"/>
                <a:miter/>
              </a:ln>
            </p:spPr>
            <p:txBody>
              <a:bodyPr rtlCol="0" anchor="ctr"/>
              <a:lstStyle/>
              <a:p>
                <a:endParaRPr lang="en-IL"/>
              </a:p>
            </p:txBody>
          </p:sp>
          <p:sp>
            <p:nvSpPr>
              <p:cNvPr id="277" name="גרפיקה 184">
                <a:extLst>
                  <a:ext uri="{FF2B5EF4-FFF2-40B4-BE49-F238E27FC236}">
                    <a16:creationId xmlns:a16="http://schemas.microsoft.com/office/drawing/2014/main" id="{BA97962C-C010-4CDC-96DC-04B2392127BF}"/>
                  </a:ext>
                </a:extLst>
              </p:cNvPr>
              <p:cNvSpPr/>
              <p:nvPr/>
            </p:nvSpPr>
            <p:spPr>
              <a:xfrm>
                <a:off x="1899429" y="1330841"/>
                <a:ext cx="133833" cy="113199"/>
              </a:xfrm>
              <a:custGeom>
                <a:avLst/>
                <a:gdLst>
                  <a:gd name="connsiteX0" fmla="*/ 47664 w 133833"/>
                  <a:gd name="connsiteY0" fmla="*/ 29026 h 113199"/>
                  <a:gd name="connsiteX1" fmla="*/ 49841 w 133833"/>
                  <a:gd name="connsiteY1" fmla="*/ 29026 h 113199"/>
                  <a:gd name="connsiteX2" fmla="*/ 59274 w 133833"/>
                  <a:gd name="connsiteY2" fmla="*/ 31203 h 113199"/>
                  <a:gd name="connsiteX3" fmla="*/ 60725 w 133833"/>
                  <a:gd name="connsiteY3" fmla="*/ 31928 h 113199"/>
                  <a:gd name="connsiteX4" fmla="*/ 61451 w 133833"/>
                  <a:gd name="connsiteY4" fmla="*/ 32654 h 113199"/>
                  <a:gd name="connsiteX5" fmla="*/ 99910 w 133833"/>
                  <a:gd name="connsiteY5" fmla="*/ 52246 h 113199"/>
                  <a:gd name="connsiteX6" fmla="*/ 102087 w 133833"/>
                  <a:gd name="connsiteY6" fmla="*/ 66033 h 113199"/>
                  <a:gd name="connsiteX7" fmla="*/ 74513 w 133833"/>
                  <a:gd name="connsiteY7" fmla="*/ 84900 h 113199"/>
                  <a:gd name="connsiteX8" fmla="*/ 72336 w 133833"/>
                  <a:gd name="connsiteY8" fmla="*/ 84900 h 113199"/>
                  <a:gd name="connsiteX9" fmla="*/ 33151 w 133833"/>
                  <a:gd name="connsiteY9" fmla="*/ 71113 h 113199"/>
                  <a:gd name="connsiteX10" fmla="*/ 28072 w 133833"/>
                  <a:gd name="connsiteY10" fmla="*/ 56600 h 113199"/>
                  <a:gd name="connsiteX11" fmla="*/ 42585 w 133833"/>
                  <a:gd name="connsiteY11" fmla="*/ 31203 h 113199"/>
                  <a:gd name="connsiteX12" fmla="*/ 47664 w 133833"/>
                  <a:gd name="connsiteY12" fmla="*/ 29026 h 113199"/>
                  <a:gd name="connsiteX13" fmla="*/ 47664 w 133833"/>
                  <a:gd name="connsiteY13" fmla="*/ 0 h 113199"/>
                  <a:gd name="connsiteX14" fmla="*/ 25895 w 133833"/>
                  <a:gd name="connsiteY14" fmla="*/ 7256 h 113199"/>
                  <a:gd name="connsiteX15" fmla="*/ 497 w 133833"/>
                  <a:gd name="connsiteY15" fmla="*/ 51520 h 113199"/>
                  <a:gd name="connsiteX16" fmla="*/ 13559 w 133833"/>
                  <a:gd name="connsiteY16" fmla="*/ 89979 h 113199"/>
                  <a:gd name="connsiteX17" fmla="*/ 72336 w 133833"/>
                  <a:gd name="connsiteY17" fmla="*/ 113200 h 113199"/>
                  <a:gd name="connsiteX18" fmla="*/ 75238 w 133833"/>
                  <a:gd name="connsiteY18" fmla="*/ 113200 h 113199"/>
                  <a:gd name="connsiteX19" fmla="*/ 128936 w 133833"/>
                  <a:gd name="connsiteY19" fmla="*/ 78369 h 113199"/>
                  <a:gd name="connsiteX20" fmla="*/ 120228 w 133833"/>
                  <a:gd name="connsiteY20" fmla="*/ 30477 h 113199"/>
                  <a:gd name="connsiteX21" fmla="*/ 68708 w 133833"/>
                  <a:gd name="connsiteY21" fmla="*/ 3628 h 113199"/>
                  <a:gd name="connsiteX22" fmla="*/ 54195 w 133833"/>
                  <a:gd name="connsiteY22" fmla="*/ 726 h 113199"/>
                  <a:gd name="connsiteX23" fmla="*/ 47664 w 133833"/>
                  <a:gd name="connsiteY23" fmla="*/ 0 h 113199"/>
                  <a:gd name="connsiteX24" fmla="*/ 47664 w 133833"/>
                  <a:gd name="connsiteY24" fmla="*/ 0 h 113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3833" h="113199">
                    <a:moveTo>
                      <a:pt x="47664" y="29026"/>
                    </a:moveTo>
                    <a:cubicBezTo>
                      <a:pt x="48390" y="29026"/>
                      <a:pt x="49115" y="29026"/>
                      <a:pt x="49841" y="29026"/>
                    </a:cubicBezTo>
                    <a:cubicBezTo>
                      <a:pt x="53469" y="29751"/>
                      <a:pt x="56372" y="30477"/>
                      <a:pt x="59274" y="31203"/>
                    </a:cubicBezTo>
                    <a:lnTo>
                      <a:pt x="60725" y="31928"/>
                    </a:lnTo>
                    <a:lnTo>
                      <a:pt x="61451" y="32654"/>
                    </a:lnTo>
                    <a:cubicBezTo>
                      <a:pt x="78141" y="38459"/>
                      <a:pt x="91202" y="43538"/>
                      <a:pt x="99910" y="52246"/>
                    </a:cubicBezTo>
                    <a:cubicBezTo>
                      <a:pt x="105715" y="57326"/>
                      <a:pt x="105715" y="59502"/>
                      <a:pt x="102087" y="66033"/>
                    </a:cubicBezTo>
                    <a:cubicBezTo>
                      <a:pt x="94105" y="81997"/>
                      <a:pt x="85397" y="84900"/>
                      <a:pt x="74513" y="84900"/>
                    </a:cubicBezTo>
                    <a:cubicBezTo>
                      <a:pt x="73787" y="84900"/>
                      <a:pt x="73061" y="84900"/>
                      <a:pt x="72336" y="84900"/>
                    </a:cubicBezTo>
                    <a:cubicBezTo>
                      <a:pt x="53469" y="84174"/>
                      <a:pt x="41859" y="79820"/>
                      <a:pt x="33151" y="71113"/>
                    </a:cubicBezTo>
                    <a:cubicBezTo>
                      <a:pt x="27346" y="64582"/>
                      <a:pt x="27346" y="60228"/>
                      <a:pt x="28072" y="56600"/>
                    </a:cubicBezTo>
                    <a:cubicBezTo>
                      <a:pt x="29523" y="45715"/>
                      <a:pt x="34602" y="37733"/>
                      <a:pt x="42585" y="31203"/>
                    </a:cubicBezTo>
                    <a:cubicBezTo>
                      <a:pt x="45487" y="29026"/>
                      <a:pt x="46213" y="29026"/>
                      <a:pt x="47664" y="29026"/>
                    </a:cubicBezTo>
                    <a:moveTo>
                      <a:pt x="47664" y="0"/>
                    </a:moveTo>
                    <a:cubicBezTo>
                      <a:pt x="39682" y="0"/>
                      <a:pt x="32426" y="2177"/>
                      <a:pt x="25895" y="7256"/>
                    </a:cubicBezTo>
                    <a:cubicBezTo>
                      <a:pt x="11382" y="18141"/>
                      <a:pt x="3400" y="33379"/>
                      <a:pt x="497" y="51520"/>
                    </a:cubicBezTo>
                    <a:cubicBezTo>
                      <a:pt x="-1680" y="66033"/>
                      <a:pt x="3400" y="79095"/>
                      <a:pt x="13559" y="89979"/>
                    </a:cubicBezTo>
                    <a:cubicBezTo>
                      <a:pt x="29523" y="107395"/>
                      <a:pt x="49841" y="112474"/>
                      <a:pt x="72336" y="113200"/>
                    </a:cubicBezTo>
                    <a:cubicBezTo>
                      <a:pt x="73061" y="113200"/>
                      <a:pt x="74513" y="113200"/>
                      <a:pt x="75238" y="113200"/>
                    </a:cubicBezTo>
                    <a:cubicBezTo>
                      <a:pt x="100636" y="113200"/>
                      <a:pt x="117325" y="100864"/>
                      <a:pt x="128936" y="78369"/>
                    </a:cubicBezTo>
                    <a:cubicBezTo>
                      <a:pt x="137643" y="60228"/>
                      <a:pt x="134741" y="44264"/>
                      <a:pt x="120228" y="30477"/>
                    </a:cubicBezTo>
                    <a:cubicBezTo>
                      <a:pt x="106441" y="16690"/>
                      <a:pt x="88300" y="10885"/>
                      <a:pt x="68708" y="3628"/>
                    </a:cubicBezTo>
                    <a:cubicBezTo>
                      <a:pt x="65079" y="2903"/>
                      <a:pt x="60000" y="1451"/>
                      <a:pt x="54195" y="726"/>
                    </a:cubicBezTo>
                    <a:cubicBezTo>
                      <a:pt x="52018" y="0"/>
                      <a:pt x="49841" y="0"/>
                      <a:pt x="47664" y="0"/>
                    </a:cubicBezTo>
                    <a:lnTo>
                      <a:pt x="47664" y="0"/>
                    </a:lnTo>
                    <a:close/>
                  </a:path>
                </a:pathLst>
              </a:custGeom>
              <a:solidFill>
                <a:schemeClr val="bg2"/>
              </a:solidFill>
              <a:ln w="7199" cap="flat">
                <a:noFill/>
                <a:prstDash val="solid"/>
                <a:miter/>
              </a:ln>
            </p:spPr>
            <p:txBody>
              <a:bodyPr rtlCol="0" anchor="ctr"/>
              <a:lstStyle/>
              <a:p>
                <a:endParaRPr lang="en-IL"/>
              </a:p>
            </p:txBody>
          </p:sp>
        </p:grpSp>
        <p:grpSp>
          <p:nvGrpSpPr>
            <p:cNvPr id="251" name="גרפיקה 184">
              <a:extLst>
                <a:ext uri="{FF2B5EF4-FFF2-40B4-BE49-F238E27FC236}">
                  <a16:creationId xmlns:a16="http://schemas.microsoft.com/office/drawing/2014/main" id="{812E6BAD-47C5-4467-92DC-E249E760D1E5}"/>
                </a:ext>
              </a:extLst>
            </p:cNvPr>
            <p:cNvGrpSpPr/>
            <p:nvPr/>
          </p:nvGrpSpPr>
          <p:grpSpPr>
            <a:xfrm>
              <a:off x="2075367" y="1388892"/>
              <a:ext cx="129350" cy="111748"/>
              <a:chOff x="2075367" y="1388892"/>
              <a:chExt cx="129350" cy="111748"/>
            </a:xfrm>
          </p:grpSpPr>
          <p:sp>
            <p:nvSpPr>
              <p:cNvPr id="256" name="גרפיקה 184">
                <a:extLst>
                  <a:ext uri="{FF2B5EF4-FFF2-40B4-BE49-F238E27FC236}">
                    <a16:creationId xmlns:a16="http://schemas.microsoft.com/office/drawing/2014/main" id="{86D607B9-1972-4D19-8D36-A40D35AAEE08}"/>
                  </a:ext>
                </a:extLst>
              </p:cNvPr>
              <p:cNvSpPr/>
              <p:nvPr/>
            </p:nvSpPr>
            <p:spPr>
              <a:xfrm>
                <a:off x="2090210" y="1403404"/>
                <a:ext cx="100729" cy="82722"/>
              </a:xfrm>
              <a:custGeom>
                <a:avLst/>
                <a:gdLst>
                  <a:gd name="connsiteX0" fmla="*/ 60787 w 100729"/>
                  <a:gd name="connsiteY0" fmla="*/ 82723 h 82722"/>
                  <a:gd name="connsiteX1" fmla="*/ 31036 w 100729"/>
                  <a:gd name="connsiteY1" fmla="*/ 74741 h 82722"/>
                  <a:gd name="connsiteX2" fmla="*/ 5639 w 100729"/>
                  <a:gd name="connsiteY2" fmla="*/ 53697 h 82722"/>
                  <a:gd name="connsiteX3" fmla="*/ 4188 w 100729"/>
                  <a:gd name="connsiteY3" fmla="*/ 12336 h 82722"/>
                  <a:gd name="connsiteX4" fmla="*/ 25231 w 100729"/>
                  <a:gd name="connsiteY4" fmla="*/ 0 h 82722"/>
                  <a:gd name="connsiteX5" fmla="*/ 70221 w 100729"/>
                  <a:gd name="connsiteY5" fmla="*/ 5805 h 82722"/>
                  <a:gd name="connsiteX6" fmla="*/ 76026 w 100729"/>
                  <a:gd name="connsiteY6" fmla="*/ 7256 h 82722"/>
                  <a:gd name="connsiteX7" fmla="*/ 100698 w 100729"/>
                  <a:gd name="connsiteY7" fmla="*/ 39185 h 82722"/>
                  <a:gd name="connsiteX8" fmla="*/ 68770 w 100729"/>
                  <a:gd name="connsiteY8" fmla="*/ 81997 h 82722"/>
                  <a:gd name="connsiteX9" fmla="*/ 60787 w 100729"/>
                  <a:gd name="connsiteY9" fmla="*/ 82723 h 82722"/>
                  <a:gd name="connsiteX10" fmla="*/ 60787 w 100729"/>
                  <a:gd name="connsiteY10" fmla="*/ 82723 h 8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29" h="82722">
                    <a:moveTo>
                      <a:pt x="60787" y="82723"/>
                    </a:moveTo>
                    <a:cubicBezTo>
                      <a:pt x="51354" y="82723"/>
                      <a:pt x="41921" y="79820"/>
                      <a:pt x="31036" y="74741"/>
                    </a:cubicBezTo>
                    <a:cubicBezTo>
                      <a:pt x="17975" y="68210"/>
                      <a:pt x="9993" y="62405"/>
                      <a:pt x="5639" y="53697"/>
                    </a:cubicBezTo>
                    <a:cubicBezTo>
                      <a:pt x="-1618" y="39910"/>
                      <a:pt x="-1618" y="26123"/>
                      <a:pt x="4188" y="12336"/>
                    </a:cubicBezTo>
                    <a:cubicBezTo>
                      <a:pt x="5639" y="9433"/>
                      <a:pt x="9267" y="0"/>
                      <a:pt x="25231" y="0"/>
                    </a:cubicBezTo>
                    <a:cubicBezTo>
                      <a:pt x="38293" y="0"/>
                      <a:pt x="63690" y="4354"/>
                      <a:pt x="70221" y="5805"/>
                    </a:cubicBezTo>
                    <a:lnTo>
                      <a:pt x="76026" y="7256"/>
                    </a:lnTo>
                    <a:cubicBezTo>
                      <a:pt x="94167" y="13062"/>
                      <a:pt x="99972" y="20318"/>
                      <a:pt x="100698" y="39185"/>
                    </a:cubicBezTo>
                    <a:cubicBezTo>
                      <a:pt x="101423" y="63131"/>
                      <a:pt x="89813" y="78369"/>
                      <a:pt x="68770" y="81997"/>
                    </a:cubicBezTo>
                    <a:cubicBezTo>
                      <a:pt x="65867" y="81997"/>
                      <a:pt x="62964" y="82723"/>
                      <a:pt x="60787" y="82723"/>
                    </a:cubicBezTo>
                    <a:cubicBezTo>
                      <a:pt x="60787" y="82723"/>
                      <a:pt x="60787" y="82723"/>
                      <a:pt x="60787" y="82723"/>
                    </a:cubicBezTo>
                    <a:close/>
                  </a:path>
                </a:pathLst>
              </a:custGeom>
              <a:solidFill>
                <a:schemeClr val="accent2"/>
              </a:solidFill>
              <a:ln w="7199" cap="flat">
                <a:solidFill>
                  <a:schemeClr val="bg2"/>
                </a:solidFill>
                <a:prstDash val="solid"/>
                <a:miter/>
              </a:ln>
            </p:spPr>
            <p:txBody>
              <a:bodyPr rtlCol="0" anchor="ctr"/>
              <a:lstStyle/>
              <a:p>
                <a:endParaRPr lang="en-IL"/>
              </a:p>
            </p:txBody>
          </p:sp>
          <p:sp>
            <p:nvSpPr>
              <p:cNvPr id="269" name="גרפיקה 184">
                <a:extLst>
                  <a:ext uri="{FF2B5EF4-FFF2-40B4-BE49-F238E27FC236}">
                    <a16:creationId xmlns:a16="http://schemas.microsoft.com/office/drawing/2014/main" id="{E87E2BBE-E42E-476A-9678-191FA9E02C78}"/>
                  </a:ext>
                </a:extLst>
              </p:cNvPr>
              <p:cNvSpPr/>
              <p:nvPr/>
            </p:nvSpPr>
            <p:spPr>
              <a:xfrm>
                <a:off x="2075367" y="1388892"/>
                <a:ext cx="129350" cy="111748"/>
              </a:xfrm>
              <a:custGeom>
                <a:avLst/>
                <a:gdLst>
                  <a:gd name="connsiteX0" fmla="*/ 40074 w 129350"/>
                  <a:gd name="connsiteY0" fmla="*/ 29026 h 111748"/>
                  <a:gd name="connsiteX1" fmla="*/ 40074 w 129350"/>
                  <a:gd name="connsiteY1" fmla="*/ 29026 h 111748"/>
                  <a:gd name="connsiteX2" fmla="*/ 81436 w 129350"/>
                  <a:gd name="connsiteY2" fmla="*/ 34105 h 111748"/>
                  <a:gd name="connsiteX3" fmla="*/ 82162 w 129350"/>
                  <a:gd name="connsiteY3" fmla="*/ 34105 h 111748"/>
                  <a:gd name="connsiteX4" fmla="*/ 83613 w 129350"/>
                  <a:gd name="connsiteY4" fmla="*/ 34831 h 111748"/>
                  <a:gd name="connsiteX5" fmla="*/ 86515 w 129350"/>
                  <a:gd name="connsiteY5" fmla="*/ 35556 h 111748"/>
                  <a:gd name="connsiteX6" fmla="*/ 100303 w 129350"/>
                  <a:gd name="connsiteY6" fmla="*/ 54423 h 111748"/>
                  <a:gd name="connsiteX7" fmla="*/ 80710 w 129350"/>
                  <a:gd name="connsiteY7" fmla="*/ 82723 h 111748"/>
                  <a:gd name="connsiteX8" fmla="*/ 74905 w 129350"/>
                  <a:gd name="connsiteY8" fmla="*/ 83449 h 111748"/>
                  <a:gd name="connsiteX9" fmla="*/ 51685 w 129350"/>
                  <a:gd name="connsiteY9" fmla="*/ 76918 h 111748"/>
                  <a:gd name="connsiteX10" fmla="*/ 32818 w 129350"/>
                  <a:gd name="connsiteY10" fmla="*/ 62405 h 111748"/>
                  <a:gd name="connsiteX11" fmla="*/ 31367 w 129350"/>
                  <a:gd name="connsiteY11" fmla="*/ 33379 h 111748"/>
                  <a:gd name="connsiteX12" fmla="*/ 40074 w 129350"/>
                  <a:gd name="connsiteY12" fmla="*/ 29026 h 111748"/>
                  <a:gd name="connsiteX13" fmla="*/ 40074 w 129350"/>
                  <a:gd name="connsiteY13" fmla="*/ 0 h 111748"/>
                  <a:gd name="connsiteX14" fmla="*/ 5244 w 129350"/>
                  <a:gd name="connsiteY14" fmla="*/ 21044 h 111748"/>
                  <a:gd name="connsiteX15" fmla="*/ 7421 w 129350"/>
                  <a:gd name="connsiteY15" fmla="*/ 74741 h 111748"/>
                  <a:gd name="connsiteX16" fmla="*/ 39349 w 129350"/>
                  <a:gd name="connsiteY16" fmla="*/ 102315 h 111748"/>
                  <a:gd name="connsiteX17" fmla="*/ 75631 w 129350"/>
                  <a:gd name="connsiteY17" fmla="*/ 111749 h 111748"/>
                  <a:gd name="connsiteX18" fmla="*/ 85790 w 129350"/>
                  <a:gd name="connsiteY18" fmla="*/ 111023 h 111748"/>
                  <a:gd name="connsiteX19" fmla="*/ 129328 w 129350"/>
                  <a:gd name="connsiteY19" fmla="*/ 53697 h 111748"/>
                  <a:gd name="connsiteX20" fmla="*/ 94497 w 129350"/>
                  <a:gd name="connsiteY20" fmla="*/ 7982 h 111748"/>
                  <a:gd name="connsiteX21" fmla="*/ 90144 w 129350"/>
                  <a:gd name="connsiteY21" fmla="*/ 6531 h 111748"/>
                  <a:gd name="connsiteX22" fmla="*/ 40074 w 129350"/>
                  <a:gd name="connsiteY22" fmla="*/ 0 h 111748"/>
                  <a:gd name="connsiteX23" fmla="*/ 40074 w 129350"/>
                  <a:gd name="connsiteY23" fmla="*/ 0 h 111748"/>
                  <a:gd name="connsiteX24" fmla="*/ 40074 w 129350"/>
                  <a:gd name="connsiteY24" fmla="*/ 0 h 11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350" h="111748">
                    <a:moveTo>
                      <a:pt x="40074" y="29026"/>
                    </a:moveTo>
                    <a:lnTo>
                      <a:pt x="40074" y="29026"/>
                    </a:lnTo>
                    <a:cubicBezTo>
                      <a:pt x="51685" y="29026"/>
                      <a:pt x="74905" y="32654"/>
                      <a:pt x="81436" y="34105"/>
                    </a:cubicBezTo>
                    <a:lnTo>
                      <a:pt x="82162" y="34105"/>
                    </a:lnTo>
                    <a:lnTo>
                      <a:pt x="83613" y="34831"/>
                    </a:lnTo>
                    <a:lnTo>
                      <a:pt x="86515" y="35556"/>
                    </a:lnTo>
                    <a:cubicBezTo>
                      <a:pt x="98851" y="39185"/>
                      <a:pt x="100303" y="41361"/>
                      <a:pt x="100303" y="54423"/>
                    </a:cubicBezTo>
                    <a:cubicBezTo>
                      <a:pt x="101028" y="70387"/>
                      <a:pt x="94497" y="79820"/>
                      <a:pt x="80710" y="82723"/>
                    </a:cubicBezTo>
                    <a:cubicBezTo>
                      <a:pt x="78533" y="82723"/>
                      <a:pt x="77082" y="83449"/>
                      <a:pt x="74905" y="83449"/>
                    </a:cubicBezTo>
                    <a:cubicBezTo>
                      <a:pt x="67649" y="83449"/>
                      <a:pt x="60392" y="81272"/>
                      <a:pt x="51685" y="76918"/>
                    </a:cubicBezTo>
                    <a:cubicBezTo>
                      <a:pt x="42251" y="71838"/>
                      <a:pt x="34995" y="67484"/>
                      <a:pt x="32818" y="62405"/>
                    </a:cubicBezTo>
                    <a:cubicBezTo>
                      <a:pt x="27739" y="52246"/>
                      <a:pt x="27739" y="42813"/>
                      <a:pt x="31367" y="33379"/>
                    </a:cubicBezTo>
                    <a:cubicBezTo>
                      <a:pt x="32818" y="30477"/>
                      <a:pt x="33544" y="29026"/>
                      <a:pt x="40074" y="29026"/>
                    </a:cubicBezTo>
                    <a:moveTo>
                      <a:pt x="40074" y="0"/>
                    </a:moveTo>
                    <a:cubicBezTo>
                      <a:pt x="24836" y="0"/>
                      <a:pt x="11775" y="6531"/>
                      <a:pt x="5244" y="21044"/>
                    </a:cubicBezTo>
                    <a:cubicBezTo>
                      <a:pt x="-2738" y="39185"/>
                      <a:pt x="-1287" y="57326"/>
                      <a:pt x="7421" y="74741"/>
                    </a:cubicBezTo>
                    <a:cubicBezTo>
                      <a:pt x="13951" y="88528"/>
                      <a:pt x="26287" y="95784"/>
                      <a:pt x="39349" y="102315"/>
                    </a:cubicBezTo>
                    <a:cubicBezTo>
                      <a:pt x="50959" y="108120"/>
                      <a:pt x="62569" y="111749"/>
                      <a:pt x="75631" y="111749"/>
                    </a:cubicBezTo>
                    <a:cubicBezTo>
                      <a:pt x="79259" y="111749"/>
                      <a:pt x="82162" y="111749"/>
                      <a:pt x="85790" y="111023"/>
                    </a:cubicBezTo>
                    <a:cubicBezTo>
                      <a:pt x="113364" y="106669"/>
                      <a:pt x="130054" y="84174"/>
                      <a:pt x="129328" y="53697"/>
                    </a:cubicBezTo>
                    <a:cubicBezTo>
                      <a:pt x="128602" y="28300"/>
                      <a:pt x="119169" y="15238"/>
                      <a:pt x="94497" y="7982"/>
                    </a:cubicBezTo>
                    <a:cubicBezTo>
                      <a:pt x="93046" y="7256"/>
                      <a:pt x="91595" y="7256"/>
                      <a:pt x="90144" y="6531"/>
                    </a:cubicBezTo>
                    <a:cubicBezTo>
                      <a:pt x="90869" y="5805"/>
                      <a:pt x="57490" y="0"/>
                      <a:pt x="40074" y="0"/>
                    </a:cubicBezTo>
                    <a:cubicBezTo>
                      <a:pt x="40800" y="0"/>
                      <a:pt x="40074" y="0"/>
                      <a:pt x="40074" y="0"/>
                    </a:cubicBezTo>
                    <a:lnTo>
                      <a:pt x="40074" y="0"/>
                    </a:lnTo>
                    <a:close/>
                  </a:path>
                </a:pathLst>
              </a:custGeom>
              <a:solidFill>
                <a:schemeClr val="bg2"/>
              </a:solidFill>
              <a:ln w="7199" cap="flat">
                <a:noFill/>
                <a:prstDash val="solid"/>
                <a:miter/>
              </a:ln>
            </p:spPr>
            <p:txBody>
              <a:bodyPr rtlCol="0" anchor="ctr"/>
              <a:lstStyle/>
              <a:p>
                <a:endParaRPr lang="en-IL"/>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טקסט 3">
            <a:extLst>
              <a:ext uri="{FF2B5EF4-FFF2-40B4-BE49-F238E27FC236}">
                <a16:creationId xmlns:a16="http://schemas.microsoft.com/office/drawing/2014/main" id="{D7B4EE2B-BA3B-41D2-BBEB-CF6CE11E2885}"/>
              </a:ext>
            </a:extLst>
          </p:cNvPr>
          <p:cNvSpPr>
            <a:spLocks noGrp="1"/>
          </p:cNvSpPr>
          <p:nvPr>
            <p:ph type="body" idx="2"/>
          </p:nvPr>
        </p:nvSpPr>
        <p:spPr>
          <a:xfrm>
            <a:off x="540000" y="540000"/>
            <a:ext cx="3743700" cy="2873234"/>
          </a:xfrm>
        </p:spPr>
        <p:txBody>
          <a:bodyPr/>
          <a:lstStyle/>
          <a:p>
            <a:pPr marL="0" indent="0">
              <a:buNone/>
            </a:pPr>
            <a:r>
              <a:rPr lang="he-IL" b="1" dirty="0"/>
              <a:t>נסתכל על ההגשות מהשיעור הקודם:</a:t>
            </a:r>
          </a:p>
          <a:p>
            <a:r>
              <a:rPr lang="en-US" dirty="0"/>
              <a:t>Repository</a:t>
            </a:r>
          </a:p>
          <a:p>
            <a:r>
              <a:rPr lang="en-US" dirty="0"/>
              <a:t>Commits</a:t>
            </a:r>
            <a:r>
              <a:rPr lang="he-IL" dirty="0"/>
              <a:t> – מי עשה הכי הרבה?</a:t>
            </a:r>
            <a:endParaRPr lang="en-US" dirty="0"/>
          </a:p>
          <a:p>
            <a:r>
              <a:rPr lang="en-US" dirty="0"/>
              <a:t>Comments</a:t>
            </a:r>
          </a:p>
          <a:p>
            <a:endParaRPr lang="en-IL" dirty="0"/>
          </a:p>
        </p:txBody>
      </p:sp>
      <p:sp>
        <p:nvSpPr>
          <p:cNvPr id="5" name="כותרת 4">
            <a:extLst>
              <a:ext uri="{FF2B5EF4-FFF2-40B4-BE49-F238E27FC236}">
                <a16:creationId xmlns:a16="http://schemas.microsoft.com/office/drawing/2014/main" id="{7682A596-50C5-4BB5-93DF-313A114B5316}"/>
              </a:ext>
            </a:extLst>
          </p:cNvPr>
          <p:cNvSpPr>
            <a:spLocks noGrp="1"/>
          </p:cNvSpPr>
          <p:nvPr>
            <p:ph type="title" idx="3"/>
          </p:nvPr>
        </p:nvSpPr>
        <p:spPr>
          <a:xfrm>
            <a:off x="8357675" y="589992"/>
            <a:ext cx="720000" cy="301800"/>
          </a:xfrm>
        </p:spPr>
        <p:txBody>
          <a:bodyPr/>
          <a:lstStyle/>
          <a:p>
            <a:r>
              <a:rPr lang="he-IL" dirty="0"/>
              <a:t>הדגמה</a:t>
            </a:r>
            <a:endParaRPr lang="en-IL" dirty="0"/>
          </a:p>
        </p:txBody>
      </p:sp>
      <p:pic>
        <p:nvPicPr>
          <p:cNvPr id="6" name="Picture 2" descr="Image result for git">
            <a:extLst>
              <a:ext uri="{FF2B5EF4-FFF2-40B4-BE49-F238E27FC236}">
                <a16:creationId xmlns:a16="http://schemas.microsoft.com/office/drawing/2014/main" id="{F7DCB1C3-0EFE-4A7A-BFC8-BB4FD999C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5150" y="2187275"/>
            <a:ext cx="1842027" cy="7689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tecHindustan — In Case of Fire Git Commit Git Push Leave...">
            <a:extLst>
              <a:ext uri="{FF2B5EF4-FFF2-40B4-BE49-F238E27FC236}">
                <a16:creationId xmlns:a16="http://schemas.microsoft.com/office/drawing/2014/main" id="{E45F9B0A-6584-43B3-8B19-FB54015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342224">
            <a:off x="1247751" y="2522097"/>
            <a:ext cx="2284880" cy="228488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קבוצה 6">
            <a:extLst>
              <a:ext uri="{FF2B5EF4-FFF2-40B4-BE49-F238E27FC236}">
                <a16:creationId xmlns:a16="http://schemas.microsoft.com/office/drawing/2014/main" id="{CB249973-600B-4E13-A0AF-54461926AE11}"/>
              </a:ext>
            </a:extLst>
          </p:cNvPr>
          <p:cNvGrpSpPr/>
          <p:nvPr/>
        </p:nvGrpSpPr>
        <p:grpSpPr>
          <a:xfrm>
            <a:off x="8357675" y="72938"/>
            <a:ext cx="609420" cy="608962"/>
            <a:chOff x="7651226" y="1100170"/>
            <a:chExt cx="609420" cy="608962"/>
          </a:xfrm>
        </p:grpSpPr>
        <p:sp>
          <p:nvSpPr>
            <p:cNvPr id="8" name="גרפיקה 2">
              <a:extLst>
                <a:ext uri="{FF2B5EF4-FFF2-40B4-BE49-F238E27FC236}">
                  <a16:creationId xmlns:a16="http://schemas.microsoft.com/office/drawing/2014/main" id="{FF42D90F-D6FE-4FAD-81B3-C4B104E7A611}"/>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11" name="גרפיקה 2">
              <a:extLst>
                <a:ext uri="{FF2B5EF4-FFF2-40B4-BE49-F238E27FC236}">
                  <a16:creationId xmlns:a16="http://schemas.microsoft.com/office/drawing/2014/main" id="{0E0521F8-A745-43BC-8C27-BCBAFE55C743}"/>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12" name="גרפיקה 2">
              <a:extLst>
                <a:ext uri="{FF2B5EF4-FFF2-40B4-BE49-F238E27FC236}">
                  <a16:creationId xmlns:a16="http://schemas.microsoft.com/office/drawing/2014/main" id="{56D9D9FD-6A9A-44F1-BFE5-E649EC2CC46C}"/>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13" name="גרפיקה 2">
              <a:extLst>
                <a:ext uri="{FF2B5EF4-FFF2-40B4-BE49-F238E27FC236}">
                  <a16:creationId xmlns:a16="http://schemas.microsoft.com/office/drawing/2014/main" id="{DE3D51A4-D190-4CB6-ACE6-D76EC9518334}"/>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14" name="גרפיקה 2">
              <a:extLst>
                <a:ext uri="{FF2B5EF4-FFF2-40B4-BE49-F238E27FC236}">
                  <a16:creationId xmlns:a16="http://schemas.microsoft.com/office/drawing/2014/main" id="{DCF8C35E-0913-46B1-BD9C-9792E6EABC7E}"/>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15" name="גרפיקה 2">
              <a:extLst>
                <a:ext uri="{FF2B5EF4-FFF2-40B4-BE49-F238E27FC236}">
                  <a16:creationId xmlns:a16="http://schemas.microsoft.com/office/drawing/2014/main" id="{EE0CFD93-2374-40CB-976D-9019A1EBD3B8}"/>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16" name="גרפיקה 2">
              <a:extLst>
                <a:ext uri="{FF2B5EF4-FFF2-40B4-BE49-F238E27FC236}">
                  <a16:creationId xmlns:a16="http://schemas.microsoft.com/office/drawing/2014/main" id="{5B105FE6-C350-4671-BF68-BD54C45FD964}"/>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17" name="גרפיקה 2">
              <a:extLst>
                <a:ext uri="{FF2B5EF4-FFF2-40B4-BE49-F238E27FC236}">
                  <a16:creationId xmlns:a16="http://schemas.microsoft.com/office/drawing/2014/main" id="{61FDB9CA-39D7-4274-8779-B6249127AFEB}"/>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18" name="גרפיקה 2">
              <a:extLst>
                <a:ext uri="{FF2B5EF4-FFF2-40B4-BE49-F238E27FC236}">
                  <a16:creationId xmlns:a16="http://schemas.microsoft.com/office/drawing/2014/main" id="{89905551-AAD0-4CF7-985C-8F5D1B446E0E}"/>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spTree>
    <p:extLst>
      <p:ext uri="{BB962C8B-B14F-4D97-AF65-F5344CB8AC3E}">
        <p14:creationId xmlns:p14="http://schemas.microsoft.com/office/powerpoint/2010/main" val="2598517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6"/>
          <p:cNvSpPr txBox="1">
            <a:spLocks noGrp="1"/>
          </p:cNvSpPr>
          <p:nvPr>
            <p:ph type="ctrTitle"/>
          </p:nvPr>
        </p:nvSpPr>
        <p:spPr>
          <a:xfrm>
            <a:off x="540000" y="3677876"/>
            <a:ext cx="8064000" cy="659100"/>
          </a:xfrm>
          <a:prstGeom prst="rect">
            <a:avLst/>
          </a:prstGeom>
        </p:spPr>
        <p:txBody>
          <a:bodyPr spcFirstLastPara="1" wrap="square" lIns="0" tIns="0" rIns="0" bIns="0" anchor="ctr" anchorCtr="0">
            <a:noAutofit/>
          </a:bodyPr>
          <a:lstStyle/>
          <a:p>
            <a:pPr marL="0" lvl="0" indent="0" algn="ctr" rtl="1">
              <a:spcBef>
                <a:spcPts val="0"/>
              </a:spcBef>
              <a:spcAft>
                <a:spcPts val="0"/>
              </a:spcAft>
              <a:buNone/>
            </a:pPr>
            <a:r>
              <a:rPr lang="iw"/>
              <a:t>שאלות? תהיות?</a:t>
            </a:r>
            <a:endParaRPr/>
          </a:p>
        </p:txBody>
      </p:sp>
      <p:sp>
        <p:nvSpPr>
          <p:cNvPr id="486" name="Google Shape;486;p36"/>
          <p:cNvSpPr txBox="1">
            <a:spLocks noGrp="1"/>
          </p:cNvSpPr>
          <p:nvPr>
            <p:ph type="subTitle" idx="1"/>
          </p:nvPr>
        </p:nvSpPr>
        <p:spPr>
          <a:xfrm>
            <a:off x="540050" y="4386225"/>
            <a:ext cx="8064000" cy="293400"/>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en-US" dirty="0"/>
              <a:t>GIT</a:t>
            </a:r>
            <a:r>
              <a:rPr lang="he-IL" dirty="0"/>
              <a:t> &amp; מבני נתונים</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תכנות </a:t>
            </a:r>
            <a:br>
              <a:rPr lang="en-US" dirty="0"/>
            </a:br>
            <a:r>
              <a:rPr lang="he-IL" dirty="0"/>
              <a:t>מונחה עצמים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2</a:t>
            </a:r>
          </a:p>
        </p:txBody>
      </p:sp>
      <p:sp>
        <p:nvSpPr>
          <p:cNvPr id="250" name="Google Shape;250;p20"/>
          <p:cNvSpPr txBox="1">
            <a:spLocks noGrp="1"/>
          </p:cNvSpPr>
          <p:nvPr>
            <p:ph type="subTitle" idx="4294967295"/>
          </p:nvPr>
        </p:nvSpPr>
        <p:spPr>
          <a:xfrm>
            <a:off x="4744575" y="4283075"/>
            <a:ext cx="1033662"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תכנות </a:t>
            </a:r>
            <a:br>
              <a:rPr lang="en-US" sz="1400" dirty="0">
                <a:solidFill>
                  <a:schemeClr val="accent1"/>
                </a:solidFill>
              </a:rPr>
            </a:br>
            <a:r>
              <a:rPr lang="he-IL" sz="1400" dirty="0">
                <a:solidFill>
                  <a:schemeClr val="accent1"/>
                </a:solidFill>
              </a:rPr>
              <a:t>מונחה עצמים</a:t>
            </a:r>
            <a:endParaRPr sz="1400" dirty="0">
              <a:solidFill>
                <a:schemeClr val="accent1"/>
              </a:solidFill>
            </a:endParaRPr>
          </a:p>
        </p:txBody>
      </p:sp>
      <p:sp>
        <p:nvSpPr>
          <p:cNvPr id="251" name="Google Shape;251;p20"/>
          <p:cNvSpPr txBox="1">
            <a:spLocks noGrp="1"/>
          </p:cNvSpPr>
          <p:nvPr>
            <p:ph type="subTitle" idx="4294967295"/>
          </p:nvPr>
        </p:nvSpPr>
        <p:spPr>
          <a:xfrm>
            <a:off x="3449735"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מחלקות ואובייקטים</a:t>
            </a:r>
            <a:endParaRPr sz="1400" dirty="0">
              <a:solidFill>
                <a:schemeClr val="accent1"/>
              </a:solidFill>
            </a:endParaRPr>
          </a:p>
        </p:txBody>
      </p:sp>
      <p:cxnSp>
        <p:nvCxnSpPr>
          <p:cNvPr id="243" name="Google Shape;243;p20"/>
          <p:cNvCxnSpPr>
            <a:cxnSpLocks/>
            <a:endCxn id="244" idx="6"/>
          </p:cNvCxnSpPr>
          <p:nvPr/>
        </p:nvCxnSpPr>
        <p:spPr>
          <a:xfrm flipH="1">
            <a:off x="6597943" y="4102153"/>
            <a:ext cx="2794196" cy="5400"/>
          </a:xfrm>
          <a:prstGeom prst="straightConnector1">
            <a:avLst/>
          </a:prstGeom>
          <a:noFill/>
          <a:ln w="19050" cap="flat" cmpd="sng">
            <a:solidFill>
              <a:schemeClr val="dk2"/>
            </a:solidFill>
            <a:prstDash val="solid"/>
            <a:round/>
            <a:headEnd type="none" w="med" len="med"/>
            <a:tailEnd type="none" w="med" len="med"/>
          </a:ln>
        </p:spPr>
      </p:cxnSp>
      <p:sp>
        <p:nvSpPr>
          <p:cNvPr id="244" name="Google Shape;244;p20"/>
          <p:cNvSpPr/>
          <p:nvPr/>
        </p:nvSpPr>
        <p:spPr>
          <a:xfrm>
            <a:off x="6525943"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5226606" y="40715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7825280"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3927269" y="40715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309843" y="4283075"/>
            <a:ext cx="1102874"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6">
                    <a:lumMod val="50000"/>
                  </a:schemeClr>
                </a:solidFill>
              </a:rPr>
              <a:t>מבני נתונים</a:t>
            </a:r>
          </a:p>
          <a:p>
            <a:pPr marL="0" indent="0" algn="ctr">
              <a:buFont typeface="Arimo"/>
              <a:buNone/>
            </a:pPr>
            <a:r>
              <a:rPr lang="he-IL" sz="1400" dirty="0">
                <a:solidFill>
                  <a:schemeClr val="accent6">
                    <a:lumMod val="50000"/>
                  </a:schemeClr>
                </a:solidFill>
              </a:rPr>
              <a:t>ו-</a:t>
            </a:r>
            <a:r>
              <a:rPr lang="en-US" sz="1400" dirty="0">
                <a:solidFill>
                  <a:schemeClr val="accent6">
                    <a:lumMod val="50000"/>
                  </a:schemeClr>
                </a:solidFill>
              </a:rPr>
              <a:t>GIT</a:t>
            </a:r>
            <a:r>
              <a:rPr lang="he-IL" sz="1400" dirty="0">
                <a:solidFill>
                  <a:schemeClr val="accent6">
                    <a:lumMod val="50000"/>
                  </a:schemeClr>
                </a:solidFill>
              </a:rPr>
              <a:t> (חזרה)</a:t>
            </a:r>
          </a:p>
        </p:txBody>
      </p:sp>
      <p:pic>
        <p:nvPicPr>
          <p:cNvPr id="1026" name="Picture 2" descr="How To Do Object Oriented Programming The Right Way | by Xiaoyun Yang |  codeburst">
            <a:extLst>
              <a:ext uri="{FF2B5EF4-FFF2-40B4-BE49-F238E27FC236}">
                <a16:creationId xmlns:a16="http://schemas.microsoft.com/office/drawing/2014/main" id="{7811316D-2D35-4851-9F51-8846966FF792}"/>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rot="21244187">
            <a:off x="928007" y="700971"/>
            <a:ext cx="2834821" cy="2341562"/>
          </a:xfrm>
          <a:prstGeom prst="roundRect">
            <a:avLst>
              <a:gd name="adj" fmla="val 2112"/>
            </a:avLst>
          </a:prstGeom>
          <a:noFill/>
          <a:ln w="19050" cap="flat" cmpd="sng">
            <a:solidFill>
              <a:schemeClr val="dk2"/>
            </a:solid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215489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כימוס</a:t>
            </a: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86005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סיכום</a:t>
            </a:r>
          </a:p>
        </p:txBody>
      </p:sp>
      <p:sp>
        <p:nvSpPr>
          <p:cNvPr id="24" name="Google Shape;246;p20">
            <a:extLst>
              <a:ext uri="{FF2B5EF4-FFF2-40B4-BE49-F238E27FC236}">
                <a16:creationId xmlns:a16="http://schemas.microsoft.com/office/drawing/2014/main" id="{7B76C269-EDE5-4943-8156-562E0FFB2698}"/>
              </a:ext>
            </a:extLst>
          </p:cNvPr>
          <p:cNvSpPr/>
          <p:nvPr/>
        </p:nvSpPr>
        <p:spPr>
          <a:xfrm>
            <a:off x="2627932"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3;p20">
            <a:extLst>
              <a:ext uri="{FF2B5EF4-FFF2-40B4-BE49-F238E27FC236}">
                <a16:creationId xmlns:a16="http://schemas.microsoft.com/office/drawing/2014/main" id="{3C4131CD-C78F-4856-B121-6D7F534DDEB4}"/>
              </a:ext>
            </a:extLst>
          </p:cNvPr>
          <p:cNvSpPr/>
          <p:nvPr/>
        </p:nvSpPr>
        <p:spPr>
          <a:xfrm>
            <a:off x="1328595"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p20">
            <a:extLst>
              <a:ext uri="{FF2B5EF4-FFF2-40B4-BE49-F238E27FC236}">
                <a16:creationId xmlns:a16="http://schemas.microsoft.com/office/drawing/2014/main" id="{AFD15D6F-0ECB-4CE2-BCBF-ED8C80B0C508}"/>
              </a:ext>
            </a:extLst>
          </p:cNvPr>
          <p:cNvSpPr txBox="1">
            <a:spLocks/>
          </p:cNvSpPr>
          <p:nvPr/>
        </p:nvSpPr>
        <p:spPr>
          <a:xfrm>
            <a:off x="6039413" y="4283075"/>
            <a:ext cx="1033662"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הקדמה</a:t>
            </a:r>
          </a:p>
        </p:txBody>
      </p:sp>
    </p:spTree>
    <p:extLst>
      <p:ext uri="{BB962C8B-B14F-4D97-AF65-F5344CB8AC3E}">
        <p14:creationId xmlns:p14="http://schemas.microsoft.com/office/powerpoint/2010/main" val="1835710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4" name="מציין מיקום טקסט 3">
            <a:extLst>
              <a:ext uri="{FF2B5EF4-FFF2-40B4-BE49-F238E27FC236}">
                <a16:creationId xmlns:a16="http://schemas.microsoft.com/office/drawing/2014/main" id="{6A4C8B0D-6B54-4719-A0A6-5B95DEF7D57B}"/>
              </a:ext>
            </a:extLst>
          </p:cNvPr>
          <p:cNvSpPr>
            <a:spLocks noGrp="1"/>
          </p:cNvSpPr>
          <p:nvPr>
            <p:ph type="body" idx="1"/>
          </p:nvPr>
        </p:nvSpPr>
        <p:spPr>
          <a:xfrm>
            <a:off x="395614" y="1029808"/>
            <a:ext cx="8387362" cy="618784"/>
          </a:xfrm>
        </p:spPr>
        <p:txBody>
          <a:bodyPr/>
          <a:lstStyle/>
          <a:p>
            <a:pPr marL="133350" indent="0">
              <a:spcAft>
                <a:spcPts val="1200"/>
              </a:spcAft>
              <a:buNone/>
            </a:pPr>
            <a:r>
              <a:rPr lang="he-IL" dirty="0"/>
              <a:t>תכנות פרוצדורלי היא גישה מאוד נפוצה, שבה רוב המתכנתים משתמשים.</a:t>
            </a:r>
            <a:br>
              <a:rPr lang="en-US" dirty="0"/>
            </a:br>
            <a:r>
              <a:rPr lang="he-IL" dirty="0"/>
              <a:t>יש לה כמה </a:t>
            </a:r>
            <a:r>
              <a:rPr lang="he-IL" b="1" dirty="0"/>
              <a:t>חסרונות</a:t>
            </a:r>
            <a:r>
              <a:rPr lang="he-IL" dirty="0"/>
              <a:t>:</a:t>
            </a:r>
          </a:p>
        </p:txBody>
      </p:sp>
      <p:sp>
        <p:nvSpPr>
          <p:cNvPr id="349" name="Google Shape;349;p27"/>
          <p:cNvSpPr txBox="1">
            <a:spLocks noGrp="1"/>
          </p:cNvSpPr>
          <p:nvPr>
            <p:ph type="title"/>
          </p:nvPr>
        </p:nvSpPr>
        <p:spPr>
          <a:xfrm>
            <a:off x="540000" y="407625"/>
            <a:ext cx="8064000" cy="662400"/>
          </a:xfrm>
        </p:spPr>
        <p:txBody>
          <a:bodyPr spcFirstLastPara="1" wrap="square" lIns="0" tIns="0" rIns="0" bIns="0" anchor="t" anchorCtr="0">
            <a:noAutofit/>
          </a:bodyPr>
          <a:lstStyle/>
          <a:p>
            <a:pPr lvl="0"/>
            <a:r>
              <a:rPr lang="he-IL" dirty="0"/>
              <a:t>תכנות פרוצדורלי</a:t>
            </a:r>
          </a:p>
        </p:txBody>
      </p:sp>
      <p:sp>
        <p:nvSpPr>
          <p:cNvPr id="350" name="Google Shape;350;p27"/>
          <p:cNvSpPr txBox="1">
            <a:spLocks noGrp="1"/>
          </p:cNvSpPr>
          <p:nvPr>
            <p:ph type="title" idx="2"/>
          </p:nvPr>
        </p:nvSpPr>
        <p:spPr>
          <a:xfrm>
            <a:off x="8358188" y="630159"/>
            <a:ext cx="719137" cy="303213"/>
          </a:xfrm>
        </p:spPr>
        <p:txBody>
          <a:bodyPr spcFirstLastPara="1" wrap="square" lIns="0" tIns="0" rIns="0" bIns="0" anchor="b" anchorCtr="0">
            <a:noAutofit/>
          </a:bodyPr>
          <a:lstStyle/>
          <a:p>
            <a:pPr lvl="0"/>
            <a:r>
              <a:rPr lang="he-IL" dirty="0"/>
              <a:t>הגדרה</a:t>
            </a:r>
          </a:p>
        </p:txBody>
      </p:sp>
      <p:sp>
        <p:nvSpPr>
          <p:cNvPr id="351" name="Google Shape;351;p27"/>
          <p:cNvSpPr/>
          <p:nvPr/>
        </p:nvSpPr>
        <p:spPr>
          <a:xfrm>
            <a:off x="6146612" y="1708196"/>
            <a:ext cx="2303780" cy="3147581"/>
          </a:xfrm>
          <a:prstGeom prst="roundRect">
            <a:avLst>
              <a:gd name="adj" fmla="val 4864"/>
            </a:avLst>
          </a:prstGeom>
          <a:solidFill>
            <a:srgbClr val="FFFFFF"/>
          </a:solidFill>
          <a:ln w="19050" cap="flat" cmpd="sng">
            <a:solidFill>
              <a:schemeClr val="dk2"/>
            </a:solidFill>
            <a:prstDash val="solid"/>
            <a:round/>
            <a:headEnd type="none" w="sm" len="sm"/>
            <a:tailEnd type="none" w="sm" len="sm"/>
          </a:ln>
          <a:effectLst>
            <a:outerShdw dist="47625" dir="2760000" algn="bl" rotWithShape="0">
              <a:schemeClr val="dk2"/>
            </a:outerShdw>
          </a:effectLst>
        </p:spPr>
        <p:txBody>
          <a:bodyPr spcFirstLastPara="1" wrap="square" lIns="108000" tIns="162000" rIns="108000" bIns="91425" anchor="t" anchorCtr="0">
            <a:noAutofit/>
          </a:bodyPr>
          <a:lstStyle/>
          <a:p>
            <a:pPr marL="0" lvl="0" indent="0" algn="r" rtl="1">
              <a:spcBef>
                <a:spcPts val="0"/>
              </a:spcBef>
              <a:spcAft>
                <a:spcPts val="0"/>
              </a:spcAft>
              <a:buNone/>
            </a:pPr>
            <a:r>
              <a:rPr lang="he-IL" sz="1300" dirty="0">
                <a:solidFill>
                  <a:schemeClr val="dk1"/>
                </a:solidFill>
                <a:latin typeface="Arimo"/>
                <a:ea typeface="Arimo"/>
                <a:cs typeface="+mn-cs"/>
                <a:sym typeface="Arimo"/>
              </a:rPr>
              <a:t>כאשר יש המון משתנים, פונקציות עשויות לקבל המון פרמטרים, והופך להיות קשה לנהל אותם</a:t>
            </a:r>
          </a:p>
        </p:txBody>
      </p:sp>
      <p:sp>
        <p:nvSpPr>
          <p:cNvPr id="352" name="Google Shape;352;p27"/>
          <p:cNvSpPr/>
          <p:nvPr/>
        </p:nvSpPr>
        <p:spPr>
          <a:xfrm>
            <a:off x="3611503" y="1708196"/>
            <a:ext cx="2303780" cy="3147581"/>
          </a:xfrm>
          <a:prstGeom prst="roundRect">
            <a:avLst>
              <a:gd name="adj" fmla="val 4864"/>
            </a:avLst>
          </a:prstGeom>
          <a:solidFill>
            <a:srgbClr val="FFFFFF"/>
          </a:solidFill>
          <a:ln w="19050" cap="flat" cmpd="sng">
            <a:solidFill>
              <a:schemeClr val="dk2"/>
            </a:solidFill>
            <a:prstDash val="solid"/>
            <a:round/>
            <a:headEnd type="none" w="sm" len="sm"/>
            <a:tailEnd type="none" w="sm" len="sm"/>
          </a:ln>
          <a:effectLst>
            <a:outerShdw dist="47625" dir="2760000" algn="bl" rotWithShape="0">
              <a:schemeClr val="dk2"/>
            </a:outerShdw>
          </a:effectLst>
        </p:spPr>
        <p:txBody>
          <a:bodyPr spcFirstLastPara="1" wrap="square" lIns="108000" tIns="162000" rIns="108000" bIns="91425" anchor="t" anchorCtr="0">
            <a:noAutofit/>
          </a:bodyPr>
          <a:lstStyle/>
          <a:p>
            <a:pPr marL="0" lvl="0" indent="0" algn="r" rtl="1">
              <a:spcBef>
                <a:spcPts val="0"/>
              </a:spcBef>
              <a:spcAft>
                <a:spcPts val="0"/>
              </a:spcAft>
              <a:buNone/>
            </a:pPr>
            <a:r>
              <a:rPr lang="he-IL" sz="1300" dirty="0">
                <a:solidFill>
                  <a:schemeClr val="dk1"/>
                </a:solidFill>
                <a:latin typeface="Arimo"/>
                <a:ea typeface="Arimo"/>
                <a:cs typeface="+mn-cs"/>
                <a:sym typeface="Arimo"/>
              </a:rPr>
              <a:t>כאשר יש המון פונקציות, אשר קוראות אחת לשנייה, הקוד הופך למסורבל, אנחנו קוראים לקוד כזה "קוד ספגטי"</a:t>
            </a:r>
          </a:p>
        </p:txBody>
      </p:sp>
      <p:pic>
        <p:nvPicPr>
          <p:cNvPr id="15" name="Picture 2" descr="Image result for multitasking gif">
            <a:extLst>
              <a:ext uri="{FF2B5EF4-FFF2-40B4-BE49-F238E27FC236}">
                <a16:creationId xmlns:a16="http://schemas.microsoft.com/office/drawing/2014/main" id="{A25958B0-E8F9-45AA-9981-ECB5B06C36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0806" y="2959162"/>
            <a:ext cx="2303779" cy="1654113"/>
          </a:xfrm>
          <a:prstGeom prst="roundRect">
            <a:avLst>
              <a:gd name="adj" fmla="val 8594"/>
            </a:avLst>
          </a:prstGeom>
          <a:solidFill>
            <a:srgbClr val="FFFFFF">
              <a:shade val="85000"/>
            </a:srgbClr>
          </a:solidFill>
          <a:ln>
            <a:noFill/>
          </a:ln>
          <a:effectLst/>
        </p:spPr>
      </p:pic>
      <p:pic>
        <p:nvPicPr>
          <p:cNvPr id="17" name="Picture 4" descr="https://j.gifs.com/59ZqgB.gif">
            <a:extLst>
              <a:ext uri="{FF2B5EF4-FFF2-40B4-BE49-F238E27FC236}">
                <a16:creationId xmlns:a16="http://schemas.microsoft.com/office/drawing/2014/main" id="{3D07AE01-59AF-469F-846F-BF15E2FCDDC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622875" y="3001530"/>
            <a:ext cx="2284525" cy="1285045"/>
          </a:xfrm>
          <a:prstGeom prst="roundRect">
            <a:avLst>
              <a:gd name="adj" fmla="val 9142"/>
            </a:avLst>
          </a:prstGeom>
          <a:solidFill>
            <a:srgbClr val="FFFFFF">
              <a:shade val="85000"/>
            </a:srgbClr>
          </a:solidFill>
          <a:ln>
            <a:noFill/>
          </a:ln>
          <a:effectLst/>
        </p:spPr>
      </p:pic>
      <p:sp>
        <p:nvSpPr>
          <p:cNvPr id="18" name="Google Shape;352;p27">
            <a:extLst>
              <a:ext uri="{FF2B5EF4-FFF2-40B4-BE49-F238E27FC236}">
                <a16:creationId xmlns:a16="http://schemas.microsoft.com/office/drawing/2014/main" id="{DC8A679E-AEAF-47D8-96AC-54A955F3A9DA}"/>
              </a:ext>
            </a:extLst>
          </p:cNvPr>
          <p:cNvSpPr/>
          <p:nvPr/>
        </p:nvSpPr>
        <p:spPr>
          <a:xfrm>
            <a:off x="395614" y="1691795"/>
            <a:ext cx="2984560" cy="3147581"/>
          </a:xfrm>
          <a:prstGeom prst="roundRect">
            <a:avLst>
              <a:gd name="adj" fmla="val 4864"/>
            </a:avLst>
          </a:prstGeom>
          <a:solidFill>
            <a:srgbClr val="FFFFFF"/>
          </a:solidFill>
          <a:ln w="19050" cap="flat" cmpd="sng">
            <a:solidFill>
              <a:schemeClr val="dk2"/>
            </a:solidFill>
            <a:prstDash val="solid"/>
            <a:round/>
            <a:headEnd type="none" w="sm" len="sm"/>
            <a:tailEnd type="none" w="sm" len="sm"/>
          </a:ln>
          <a:effectLst>
            <a:outerShdw dist="47625" dir="2760000" algn="bl" rotWithShape="0">
              <a:schemeClr val="dk2"/>
            </a:outerShdw>
          </a:effectLst>
        </p:spPr>
        <p:txBody>
          <a:bodyPr spcFirstLastPara="1" wrap="square" lIns="108000" tIns="162000" rIns="108000" bIns="91425" anchor="t" anchorCtr="0">
            <a:noAutofit/>
          </a:bodyPr>
          <a:lstStyle/>
          <a:p>
            <a:pPr lvl="0" algn="r" rtl="1"/>
            <a:r>
              <a:rPr lang="he-IL" sz="1300" dirty="0">
                <a:solidFill>
                  <a:schemeClr val="dk1"/>
                </a:solidFill>
                <a:latin typeface="Arimo"/>
                <a:ea typeface="Arimo"/>
                <a:cs typeface="+mn-cs"/>
                <a:sym typeface="Arimo"/>
              </a:rPr>
              <a:t>הגישה הפרוצדורלית לא מדמה את העולם האמיתי. </a:t>
            </a:r>
            <a:r>
              <a:rPr lang="he-IL" sz="1300" b="1" dirty="0">
                <a:solidFill>
                  <a:schemeClr val="dk1"/>
                </a:solidFill>
                <a:latin typeface="Arimo"/>
                <a:ea typeface="Arimo"/>
                <a:cs typeface="+mn-cs"/>
                <a:sym typeface="Arimo"/>
              </a:rPr>
              <a:t>בעולם האמיתי:</a:t>
            </a:r>
          </a:p>
          <a:p>
            <a:pPr marL="285750" lvl="0" indent="-285750" algn="r" rtl="1">
              <a:buFont typeface="Arial" panose="020B0604020202020204" pitchFamily="34" charset="0"/>
              <a:buChar char="•"/>
            </a:pPr>
            <a:r>
              <a:rPr lang="he-IL" sz="1300" dirty="0">
                <a:solidFill>
                  <a:schemeClr val="dk1"/>
                </a:solidFill>
                <a:latin typeface="Arimo"/>
                <a:ea typeface="Arimo"/>
                <a:cs typeface="+mn-cs"/>
                <a:sym typeface="Arimo"/>
              </a:rPr>
              <a:t>מערכת של ישויות</a:t>
            </a:r>
          </a:p>
          <a:p>
            <a:pPr marL="285750" lvl="0" indent="-285750" algn="r" rtl="1">
              <a:buFont typeface="Arial" panose="020B0604020202020204" pitchFamily="34" charset="0"/>
              <a:buChar char="•"/>
            </a:pPr>
            <a:r>
              <a:rPr lang="he-IL" sz="1300" dirty="0">
                <a:solidFill>
                  <a:schemeClr val="dk1"/>
                </a:solidFill>
                <a:latin typeface="Arimo"/>
                <a:ea typeface="Arimo"/>
                <a:cs typeface="+mn-cs"/>
                <a:sym typeface="Arimo"/>
              </a:rPr>
              <a:t>כל ישות מורכבת ממאפיינים והתנהגויות</a:t>
            </a:r>
          </a:p>
          <a:p>
            <a:pPr marL="285750" lvl="0" indent="-285750" algn="r" rtl="1">
              <a:buFont typeface="Arial" panose="020B0604020202020204" pitchFamily="34" charset="0"/>
              <a:buChar char="•"/>
            </a:pPr>
            <a:r>
              <a:rPr lang="he-IL" sz="1300" dirty="0">
                <a:solidFill>
                  <a:schemeClr val="dk1"/>
                </a:solidFill>
                <a:latin typeface="Arimo"/>
                <a:ea typeface="Arimo"/>
                <a:cs typeface="+mn-cs"/>
                <a:sym typeface="Arimo"/>
              </a:rPr>
              <a:t>הישויות מתקשרות ביניהן ונוצרות מערכות גדולות</a:t>
            </a:r>
          </a:p>
          <a:p>
            <a:pPr lvl="0" algn="r" rtl="1"/>
            <a:endParaRPr lang="he-IL" sz="1300" dirty="0">
              <a:solidFill>
                <a:schemeClr val="dk1"/>
              </a:solidFill>
              <a:latin typeface="Arimo"/>
              <a:ea typeface="Arimo"/>
              <a:cs typeface="+mn-cs"/>
              <a:sym typeface="Arimo"/>
            </a:endParaRPr>
          </a:p>
        </p:txBody>
      </p:sp>
      <p:pic>
        <p:nvPicPr>
          <p:cNvPr id="20" name="Picture 4" descr="https://j.gifs.com/mQ5EGA.gif">
            <a:extLst>
              <a:ext uri="{FF2B5EF4-FFF2-40B4-BE49-F238E27FC236}">
                <a16:creationId xmlns:a16="http://schemas.microsoft.com/office/drawing/2014/main" id="{65F72F20-44E2-4356-9DF9-BD97C7A9D249}"/>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39750" y="3198875"/>
            <a:ext cx="2665684" cy="1499447"/>
          </a:xfrm>
          <a:prstGeom prst="roundRect">
            <a:avLst>
              <a:gd name="adj" fmla="val 8594"/>
            </a:avLst>
          </a:prstGeom>
          <a:solidFill>
            <a:srgbClr val="FFFFFF">
              <a:shade val="85000"/>
            </a:srgbClr>
          </a:solidFill>
          <a:ln>
            <a:noFill/>
          </a:ln>
          <a:effectLst/>
        </p:spPr>
      </p:pic>
      <p:grpSp>
        <p:nvGrpSpPr>
          <p:cNvPr id="12" name="גרפיקה 324">
            <a:extLst>
              <a:ext uri="{FF2B5EF4-FFF2-40B4-BE49-F238E27FC236}">
                <a16:creationId xmlns:a16="http://schemas.microsoft.com/office/drawing/2014/main" id="{241B44CF-3860-4A25-9CFD-C4C4A61C9B81}"/>
              </a:ext>
            </a:extLst>
          </p:cNvPr>
          <p:cNvGrpSpPr/>
          <p:nvPr/>
        </p:nvGrpSpPr>
        <p:grpSpPr>
          <a:xfrm rot="21169383">
            <a:off x="8504006" y="61044"/>
            <a:ext cx="427499" cy="645688"/>
            <a:chOff x="4852445" y="2175228"/>
            <a:chExt cx="427499" cy="645688"/>
          </a:xfrm>
        </p:grpSpPr>
        <p:sp>
          <p:nvSpPr>
            <p:cNvPr id="13" name="גרפיקה 324">
              <a:extLst>
                <a:ext uri="{FF2B5EF4-FFF2-40B4-BE49-F238E27FC236}">
                  <a16:creationId xmlns:a16="http://schemas.microsoft.com/office/drawing/2014/main" id="{835B6271-6EF9-47B8-8AF4-39083FECC160}"/>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4" name="גרפיקה 324">
              <a:extLst>
                <a:ext uri="{FF2B5EF4-FFF2-40B4-BE49-F238E27FC236}">
                  <a16:creationId xmlns:a16="http://schemas.microsoft.com/office/drawing/2014/main" id="{14BDE217-F8D4-4BDA-901A-455CB6916AD4}"/>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6" name="גרפיקה 324">
              <a:extLst>
                <a:ext uri="{FF2B5EF4-FFF2-40B4-BE49-F238E27FC236}">
                  <a16:creationId xmlns:a16="http://schemas.microsoft.com/office/drawing/2014/main" id="{F3176A1F-F3A1-41FE-8C34-8A767C4E1037}"/>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9" name="גרפיקה 324">
              <a:extLst>
                <a:ext uri="{FF2B5EF4-FFF2-40B4-BE49-F238E27FC236}">
                  <a16:creationId xmlns:a16="http://schemas.microsoft.com/office/drawing/2014/main" id="{CBA1E4EC-1A19-4DAB-85F5-931F31331852}"/>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1" name="גרפיקה 324">
              <a:extLst>
                <a:ext uri="{FF2B5EF4-FFF2-40B4-BE49-F238E27FC236}">
                  <a16:creationId xmlns:a16="http://schemas.microsoft.com/office/drawing/2014/main" id="{E43A7BE0-2FEF-4CF4-AB1A-3C003BAB3A8F}"/>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500"/>
                                        <p:tgtEl>
                                          <p:spTgt spid="35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2"/>
                                        </p:tgtEl>
                                        <p:attrNameLst>
                                          <p:attrName>style.visibility</p:attrName>
                                        </p:attrNameLst>
                                      </p:cBhvr>
                                      <p:to>
                                        <p:strVal val="visible"/>
                                      </p:to>
                                    </p:set>
                                    <p:animEffect transition="in" filter="fade">
                                      <p:cBhvr>
                                        <p:cTn id="15" dur="500"/>
                                        <p:tgtEl>
                                          <p:spTgt spid="35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תכנות </a:t>
            </a:r>
            <a:br>
              <a:rPr lang="en-US" dirty="0"/>
            </a:br>
            <a:r>
              <a:rPr lang="he-IL" dirty="0"/>
              <a:t>מונחה עצמים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2</a:t>
            </a:r>
          </a:p>
        </p:txBody>
      </p:sp>
      <p:sp>
        <p:nvSpPr>
          <p:cNvPr id="250" name="Google Shape;250;p20"/>
          <p:cNvSpPr txBox="1">
            <a:spLocks noGrp="1"/>
          </p:cNvSpPr>
          <p:nvPr>
            <p:ph type="subTitle" idx="4294967295"/>
          </p:nvPr>
        </p:nvSpPr>
        <p:spPr>
          <a:xfrm>
            <a:off x="4659487" y="4283075"/>
            <a:ext cx="1206237"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b="1" dirty="0">
                <a:solidFill>
                  <a:schemeClr val="tx1"/>
                </a:solidFill>
              </a:rPr>
              <a:t>תכנות </a:t>
            </a:r>
            <a:br>
              <a:rPr lang="en-US" sz="1400" b="1" dirty="0">
                <a:solidFill>
                  <a:schemeClr val="tx1"/>
                </a:solidFill>
              </a:rPr>
            </a:br>
            <a:r>
              <a:rPr lang="he-IL" sz="1400" b="1" dirty="0">
                <a:solidFill>
                  <a:schemeClr val="tx1"/>
                </a:solidFill>
              </a:rPr>
              <a:t>מונחה עצמים</a:t>
            </a:r>
            <a:endParaRPr sz="1400" b="1" dirty="0">
              <a:solidFill>
                <a:schemeClr val="tx1"/>
              </a:solidFill>
            </a:endParaRPr>
          </a:p>
        </p:txBody>
      </p:sp>
      <p:sp>
        <p:nvSpPr>
          <p:cNvPr id="251" name="Google Shape;251;p20"/>
          <p:cNvSpPr txBox="1">
            <a:spLocks noGrp="1"/>
          </p:cNvSpPr>
          <p:nvPr>
            <p:ph type="subTitle" idx="4294967295"/>
          </p:nvPr>
        </p:nvSpPr>
        <p:spPr>
          <a:xfrm>
            <a:off x="3449735"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מחלקות ואובייקטים</a:t>
            </a:r>
            <a:endParaRPr sz="1400" dirty="0">
              <a:solidFill>
                <a:schemeClr val="accent1"/>
              </a:solidFill>
            </a:endParaRPr>
          </a:p>
        </p:txBody>
      </p:sp>
      <p:cxnSp>
        <p:nvCxnSpPr>
          <p:cNvPr id="243" name="Google Shape;243;p20"/>
          <p:cNvCxnSpPr>
            <a:cxnSpLocks/>
            <a:endCxn id="246" idx="6"/>
          </p:cNvCxnSpPr>
          <p:nvPr/>
        </p:nvCxnSpPr>
        <p:spPr>
          <a:xfrm flipH="1">
            <a:off x="5298606" y="4102153"/>
            <a:ext cx="4093534" cy="5400"/>
          </a:xfrm>
          <a:prstGeom prst="straightConnector1">
            <a:avLst/>
          </a:prstGeom>
          <a:noFill/>
          <a:ln w="19050" cap="flat" cmpd="sng">
            <a:solidFill>
              <a:schemeClr val="dk2"/>
            </a:solidFill>
            <a:prstDash val="solid"/>
            <a:round/>
            <a:headEnd type="none" w="med" len="med"/>
            <a:tailEnd type="none" w="med" len="med"/>
          </a:ln>
        </p:spPr>
      </p:cxnSp>
      <p:sp>
        <p:nvSpPr>
          <p:cNvPr id="244" name="Google Shape;244;p20"/>
          <p:cNvSpPr/>
          <p:nvPr/>
        </p:nvSpPr>
        <p:spPr>
          <a:xfrm>
            <a:off x="6525943"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5226606"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7" name="Google Shape;247;p20"/>
          <p:cNvSpPr/>
          <p:nvPr/>
        </p:nvSpPr>
        <p:spPr>
          <a:xfrm>
            <a:off x="7825280"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3927269" y="40715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309843" y="4283075"/>
            <a:ext cx="1102874"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6">
                    <a:lumMod val="50000"/>
                  </a:schemeClr>
                </a:solidFill>
              </a:rPr>
              <a:t>מבני נתונים</a:t>
            </a:r>
          </a:p>
          <a:p>
            <a:pPr marL="0" indent="0" algn="ctr">
              <a:buFont typeface="Arimo"/>
              <a:buNone/>
            </a:pPr>
            <a:r>
              <a:rPr lang="he-IL" sz="1400" dirty="0">
                <a:solidFill>
                  <a:schemeClr val="accent6">
                    <a:lumMod val="50000"/>
                  </a:schemeClr>
                </a:solidFill>
              </a:rPr>
              <a:t>ו-</a:t>
            </a:r>
            <a:r>
              <a:rPr lang="en-US" sz="1400" dirty="0">
                <a:solidFill>
                  <a:schemeClr val="accent6">
                    <a:lumMod val="50000"/>
                  </a:schemeClr>
                </a:solidFill>
              </a:rPr>
              <a:t>GIT</a:t>
            </a:r>
            <a:r>
              <a:rPr lang="he-IL" sz="1400" dirty="0">
                <a:solidFill>
                  <a:schemeClr val="accent6">
                    <a:lumMod val="50000"/>
                  </a:schemeClr>
                </a:solidFill>
              </a:rPr>
              <a:t> (חזרה)</a:t>
            </a:r>
          </a:p>
        </p:txBody>
      </p:sp>
      <p:pic>
        <p:nvPicPr>
          <p:cNvPr id="1026" name="Picture 2" descr="How To Do Object Oriented Programming The Right Way | by Xiaoyun Yang |  codeburst">
            <a:extLst>
              <a:ext uri="{FF2B5EF4-FFF2-40B4-BE49-F238E27FC236}">
                <a16:creationId xmlns:a16="http://schemas.microsoft.com/office/drawing/2014/main" id="{7811316D-2D35-4851-9F51-8846966FF792}"/>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rot="21244187">
            <a:off x="928007" y="700971"/>
            <a:ext cx="2834821" cy="2341562"/>
          </a:xfrm>
          <a:prstGeom prst="roundRect">
            <a:avLst>
              <a:gd name="adj" fmla="val 2112"/>
            </a:avLst>
          </a:prstGeom>
          <a:noFill/>
          <a:ln w="19050" cap="flat" cmpd="sng">
            <a:solidFill>
              <a:schemeClr val="dk2"/>
            </a:solid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215489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כימוס</a:t>
            </a: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86005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סיכום</a:t>
            </a:r>
          </a:p>
        </p:txBody>
      </p:sp>
      <p:sp>
        <p:nvSpPr>
          <p:cNvPr id="24" name="Google Shape;246;p20">
            <a:extLst>
              <a:ext uri="{FF2B5EF4-FFF2-40B4-BE49-F238E27FC236}">
                <a16:creationId xmlns:a16="http://schemas.microsoft.com/office/drawing/2014/main" id="{7B76C269-EDE5-4943-8156-562E0FFB2698}"/>
              </a:ext>
            </a:extLst>
          </p:cNvPr>
          <p:cNvSpPr/>
          <p:nvPr/>
        </p:nvSpPr>
        <p:spPr>
          <a:xfrm>
            <a:off x="2627932"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3;p20">
            <a:extLst>
              <a:ext uri="{FF2B5EF4-FFF2-40B4-BE49-F238E27FC236}">
                <a16:creationId xmlns:a16="http://schemas.microsoft.com/office/drawing/2014/main" id="{3C4131CD-C78F-4856-B121-6D7F534DDEB4}"/>
              </a:ext>
            </a:extLst>
          </p:cNvPr>
          <p:cNvSpPr/>
          <p:nvPr/>
        </p:nvSpPr>
        <p:spPr>
          <a:xfrm>
            <a:off x="1328595"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p20">
            <a:extLst>
              <a:ext uri="{FF2B5EF4-FFF2-40B4-BE49-F238E27FC236}">
                <a16:creationId xmlns:a16="http://schemas.microsoft.com/office/drawing/2014/main" id="{AFD15D6F-0ECB-4CE2-BCBF-ED8C80B0C508}"/>
              </a:ext>
            </a:extLst>
          </p:cNvPr>
          <p:cNvSpPr txBox="1">
            <a:spLocks/>
          </p:cNvSpPr>
          <p:nvPr/>
        </p:nvSpPr>
        <p:spPr>
          <a:xfrm>
            <a:off x="6039413" y="4283075"/>
            <a:ext cx="1033662"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6">
                    <a:lumMod val="50000"/>
                  </a:schemeClr>
                </a:solidFill>
              </a:rPr>
              <a:t>הקדמה</a:t>
            </a:r>
          </a:p>
        </p:txBody>
      </p:sp>
    </p:spTree>
    <p:extLst>
      <p:ext uri="{BB962C8B-B14F-4D97-AF65-F5344CB8AC3E}">
        <p14:creationId xmlns:p14="http://schemas.microsoft.com/office/powerpoint/2010/main" val="398119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E873BE4-419F-44AF-8ED0-D5A73BE61F13}"/>
              </a:ext>
            </a:extLst>
          </p:cNvPr>
          <p:cNvSpPr>
            <a:spLocks noGrp="1"/>
          </p:cNvSpPr>
          <p:nvPr>
            <p:ph type="title"/>
          </p:nvPr>
        </p:nvSpPr>
        <p:spPr>
          <a:xfrm>
            <a:off x="5517930" y="1968383"/>
            <a:ext cx="2880569" cy="1206733"/>
          </a:xfrm>
        </p:spPr>
        <p:txBody>
          <a:bodyPr/>
          <a:lstStyle/>
          <a:p>
            <a:pPr algn="ctr"/>
            <a:r>
              <a:rPr lang="en-US" sz="3200" dirty="0">
                <a:solidFill>
                  <a:schemeClr val="tx1"/>
                </a:solidFill>
                <a:latin typeface="+mj-lt"/>
              </a:rPr>
              <a:t>O</a:t>
            </a:r>
            <a:r>
              <a:rPr lang="en-US" sz="3200" dirty="0">
                <a:latin typeface="+mj-lt"/>
              </a:rPr>
              <a:t>bject </a:t>
            </a:r>
            <a:r>
              <a:rPr lang="en-US" sz="3200" dirty="0">
                <a:solidFill>
                  <a:schemeClr val="tx1"/>
                </a:solidFill>
                <a:latin typeface="+mj-lt"/>
              </a:rPr>
              <a:t>O</a:t>
            </a:r>
            <a:r>
              <a:rPr lang="en-US" sz="3200" dirty="0">
                <a:latin typeface="+mj-lt"/>
              </a:rPr>
              <a:t>riented </a:t>
            </a:r>
            <a:r>
              <a:rPr lang="en-US" sz="3200" dirty="0">
                <a:solidFill>
                  <a:schemeClr val="tx1"/>
                </a:solidFill>
                <a:latin typeface="+mj-lt"/>
              </a:rPr>
              <a:t>P</a:t>
            </a:r>
            <a:r>
              <a:rPr lang="en-US" sz="3200" dirty="0">
                <a:latin typeface="+mj-lt"/>
              </a:rPr>
              <a:t>rogramming</a:t>
            </a:r>
            <a:endParaRPr lang="en-IL" sz="3200" dirty="0">
              <a:latin typeface="+mj-lt"/>
            </a:endParaRPr>
          </a:p>
        </p:txBody>
      </p:sp>
      <p:sp>
        <p:nvSpPr>
          <p:cNvPr id="5" name="כותרת 4">
            <a:extLst>
              <a:ext uri="{FF2B5EF4-FFF2-40B4-BE49-F238E27FC236}">
                <a16:creationId xmlns:a16="http://schemas.microsoft.com/office/drawing/2014/main" id="{D44ABF8C-DBDE-449A-9C84-77F7264237D5}"/>
              </a:ext>
            </a:extLst>
          </p:cNvPr>
          <p:cNvSpPr>
            <a:spLocks noGrp="1"/>
          </p:cNvSpPr>
          <p:nvPr>
            <p:ph type="title" idx="3"/>
          </p:nvPr>
        </p:nvSpPr>
        <p:spPr>
          <a:xfrm>
            <a:off x="8357675" y="623051"/>
            <a:ext cx="720000" cy="301800"/>
          </a:xfrm>
        </p:spPr>
        <p:txBody>
          <a:bodyPr/>
          <a:lstStyle/>
          <a:p>
            <a:r>
              <a:rPr lang="he-IL" dirty="0"/>
              <a:t>הגדרה</a:t>
            </a:r>
            <a:endParaRPr lang="en-IL" dirty="0"/>
          </a:p>
        </p:txBody>
      </p:sp>
      <p:pic>
        <p:nvPicPr>
          <p:cNvPr id="7" name="Picture 2" descr="http://ww2.hdnux.com/photos/10/22/40/2172965/5/628x471.jpg">
            <a:extLst>
              <a:ext uri="{FF2B5EF4-FFF2-40B4-BE49-F238E27FC236}">
                <a16:creationId xmlns:a16="http://schemas.microsoft.com/office/drawing/2014/main" id="{9E69163D-88AB-4E50-9DE6-4AEE0B39DC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466"/>
          <a:stretch/>
        </p:blipFill>
        <p:spPr bwMode="auto">
          <a:xfrm>
            <a:off x="1654079" y="2266390"/>
            <a:ext cx="1570924" cy="2023577"/>
          </a:xfrm>
          <a:prstGeom prst="roundRect">
            <a:avLst>
              <a:gd name="adj" fmla="val 10568"/>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pic>
      <p:sp>
        <p:nvSpPr>
          <p:cNvPr id="13" name="מציין מיקום טקסט 12">
            <a:extLst>
              <a:ext uri="{FF2B5EF4-FFF2-40B4-BE49-F238E27FC236}">
                <a16:creationId xmlns:a16="http://schemas.microsoft.com/office/drawing/2014/main" id="{808C6107-FCCD-4214-8687-BD31977562F0}"/>
              </a:ext>
            </a:extLst>
          </p:cNvPr>
          <p:cNvSpPr>
            <a:spLocks noGrp="1"/>
          </p:cNvSpPr>
          <p:nvPr>
            <p:ph type="body" idx="2"/>
          </p:nvPr>
        </p:nvSpPr>
        <p:spPr>
          <a:xfrm>
            <a:off x="540000" y="678966"/>
            <a:ext cx="3743700" cy="1892783"/>
          </a:xfrm>
        </p:spPr>
        <p:txBody>
          <a:bodyPr/>
          <a:lstStyle/>
          <a:p>
            <a:pPr marL="0" indent="0">
              <a:buNone/>
            </a:pPr>
            <a:r>
              <a:rPr lang="en-US" dirty="0"/>
              <a:t>Alan Kay</a:t>
            </a:r>
            <a:r>
              <a:rPr lang="he-IL" dirty="0"/>
              <a:t> היה ביולוג שחקר את התא האנושי, וקיבל השראה להמציא גישה חדשה בשם "תכנות מונחה עצמים" </a:t>
            </a:r>
          </a:p>
        </p:txBody>
      </p:sp>
      <p:sp>
        <p:nvSpPr>
          <p:cNvPr id="17" name="בועת דיבור: אליפסה 16">
            <a:extLst>
              <a:ext uri="{FF2B5EF4-FFF2-40B4-BE49-F238E27FC236}">
                <a16:creationId xmlns:a16="http://schemas.microsoft.com/office/drawing/2014/main" id="{E596A402-D0DC-4CA3-8790-32D4B0EF2CDD}"/>
              </a:ext>
            </a:extLst>
          </p:cNvPr>
          <p:cNvSpPr/>
          <p:nvPr/>
        </p:nvSpPr>
        <p:spPr>
          <a:xfrm>
            <a:off x="3142965" y="3030711"/>
            <a:ext cx="1704931" cy="1699865"/>
          </a:xfrm>
          <a:prstGeom prst="wedgeEllipseCallout">
            <a:avLst>
              <a:gd name="adj1" fmla="val -67026"/>
              <a:gd name="adj2" fmla="val -18241"/>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solidFill>
              </a:rPr>
              <a:t>“The best way to predict the future is to invent it”</a:t>
            </a:r>
            <a:endParaRPr lang="en-IL" b="1" dirty="0">
              <a:solidFill>
                <a:schemeClr val="accent1"/>
              </a:solidFill>
            </a:endParaRPr>
          </a:p>
        </p:txBody>
      </p:sp>
      <p:grpSp>
        <p:nvGrpSpPr>
          <p:cNvPr id="8" name="גרפיקה 324">
            <a:extLst>
              <a:ext uri="{FF2B5EF4-FFF2-40B4-BE49-F238E27FC236}">
                <a16:creationId xmlns:a16="http://schemas.microsoft.com/office/drawing/2014/main" id="{7269497F-E43D-4B04-A1D2-1C213AE0AC19}"/>
              </a:ext>
            </a:extLst>
          </p:cNvPr>
          <p:cNvGrpSpPr/>
          <p:nvPr/>
        </p:nvGrpSpPr>
        <p:grpSpPr>
          <a:xfrm rot="21169383">
            <a:off x="8504006" y="61044"/>
            <a:ext cx="427499" cy="645688"/>
            <a:chOff x="4852445" y="2175228"/>
            <a:chExt cx="427499" cy="645688"/>
          </a:xfrm>
        </p:grpSpPr>
        <p:sp>
          <p:nvSpPr>
            <p:cNvPr id="9" name="גרפיקה 324">
              <a:extLst>
                <a:ext uri="{FF2B5EF4-FFF2-40B4-BE49-F238E27FC236}">
                  <a16:creationId xmlns:a16="http://schemas.microsoft.com/office/drawing/2014/main" id="{C95015CC-21FC-42EE-A8FB-C88437DE713C}"/>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36AD5D6F-689E-4A8F-A5BD-D923A9AC15D3}"/>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F4A8D487-B71D-4CA9-BDEC-B4B46F62C266}"/>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0405B7FC-4351-48E1-8026-755C6B7E5151}"/>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4" name="גרפיקה 324">
              <a:extLst>
                <a:ext uri="{FF2B5EF4-FFF2-40B4-BE49-F238E27FC236}">
                  <a16:creationId xmlns:a16="http://schemas.microsoft.com/office/drawing/2014/main" id="{2C1E3AB7-C521-43B5-8438-3F3FC0093C33}"/>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spTree>
    <p:extLst>
      <p:ext uri="{BB962C8B-B14F-4D97-AF65-F5344CB8AC3E}">
        <p14:creationId xmlns:p14="http://schemas.microsoft.com/office/powerpoint/2010/main" val="263899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מציין מיקום טקסט 12">
            <a:extLst>
              <a:ext uri="{FF2B5EF4-FFF2-40B4-BE49-F238E27FC236}">
                <a16:creationId xmlns:a16="http://schemas.microsoft.com/office/drawing/2014/main" id="{808C6107-FCCD-4214-8687-BD31977562F0}"/>
              </a:ext>
            </a:extLst>
          </p:cNvPr>
          <p:cNvSpPr>
            <a:spLocks noGrp="1"/>
          </p:cNvSpPr>
          <p:nvPr>
            <p:ph type="body" idx="1"/>
          </p:nvPr>
        </p:nvSpPr>
        <p:spPr>
          <a:xfrm>
            <a:off x="5286169" y="1193150"/>
            <a:ext cx="3243724" cy="1589151"/>
          </a:xfrm>
        </p:spPr>
        <p:txBody>
          <a:bodyPr anchor="t"/>
          <a:lstStyle/>
          <a:p>
            <a:pPr marL="0" indent="0">
              <a:buNone/>
            </a:pPr>
            <a:r>
              <a:rPr lang="he-IL" dirty="0"/>
              <a:t>התא האנושי מורכב </a:t>
            </a:r>
            <a:r>
              <a:rPr lang="he-IL" b="1" dirty="0"/>
              <a:t>מישויות עצמאיות</a:t>
            </a:r>
            <a:r>
              <a:rPr lang="en-US" dirty="0"/>
              <a:t>:</a:t>
            </a:r>
          </a:p>
          <a:p>
            <a:r>
              <a:rPr lang="he-IL" dirty="0"/>
              <a:t>לכל ישות </a:t>
            </a:r>
            <a:r>
              <a:rPr lang="he-IL" b="1" dirty="0">
                <a:solidFill>
                  <a:schemeClr val="accent1"/>
                </a:solidFill>
              </a:rPr>
              <a:t>תפקיד</a:t>
            </a:r>
            <a:r>
              <a:rPr lang="he-IL" dirty="0"/>
              <a:t> מסוים</a:t>
            </a:r>
          </a:p>
          <a:p>
            <a:r>
              <a:rPr lang="he-IL" dirty="0"/>
              <a:t>כל ישות </a:t>
            </a:r>
            <a:r>
              <a:rPr lang="he-IL" b="1" dirty="0">
                <a:solidFill>
                  <a:schemeClr val="bg2"/>
                </a:solidFill>
              </a:rPr>
              <a:t>מתקשרת</a:t>
            </a:r>
            <a:r>
              <a:rPr lang="he-IL" dirty="0"/>
              <a:t> עם הישויות האחרות</a:t>
            </a:r>
          </a:p>
          <a:p>
            <a:r>
              <a:rPr lang="he-IL" dirty="0"/>
              <a:t>כל הישויות יוצרות ביחד </a:t>
            </a:r>
            <a:r>
              <a:rPr lang="he-IL" b="1" dirty="0">
                <a:solidFill>
                  <a:schemeClr val="accent2">
                    <a:lumMod val="75000"/>
                  </a:schemeClr>
                </a:solidFill>
              </a:rPr>
              <a:t>מערכת</a:t>
            </a:r>
            <a:r>
              <a:rPr lang="he-IL" dirty="0"/>
              <a:t> גדולה שמאפשרת חיים</a:t>
            </a:r>
          </a:p>
        </p:txBody>
      </p:sp>
      <p:sp>
        <p:nvSpPr>
          <p:cNvPr id="2" name="כותרת 1">
            <a:extLst>
              <a:ext uri="{FF2B5EF4-FFF2-40B4-BE49-F238E27FC236}">
                <a16:creationId xmlns:a16="http://schemas.microsoft.com/office/drawing/2014/main" id="{1E873BE4-419F-44AF-8ED0-D5A73BE61F13}"/>
              </a:ext>
            </a:extLst>
          </p:cNvPr>
          <p:cNvSpPr>
            <a:spLocks noGrp="1"/>
          </p:cNvSpPr>
          <p:nvPr>
            <p:ph type="title"/>
          </p:nvPr>
        </p:nvSpPr>
        <p:spPr>
          <a:xfrm>
            <a:off x="736070" y="438282"/>
            <a:ext cx="3488090" cy="662400"/>
          </a:xfrm>
        </p:spPr>
        <p:txBody>
          <a:bodyPr/>
          <a:lstStyle/>
          <a:p>
            <a:r>
              <a:rPr lang="en-US" sz="3200" dirty="0">
                <a:solidFill>
                  <a:schemeClr val="tx1"/>
                </a:solidFill>
              </a:rPr>
              <a:t>OOP</a:t>
            </a:r>
            <a:endParaRPr lang="en-IL" sz="3200" dirty="0"/>
          </a:p>
        </p:txBody>
      </p:sp>
      <p:sp>
        <p:nvSpPr>
          <p:cNvPr id="5" name="כותרת 4">
            <a:extLst>
              <a:ext uri="{FF2B5EF4-FFF2-40B4-BE49-F238E27FC236}">
                <a16:creationId xmlns:a16="http://schemas.microsoft.com/office/drawing/2014/main" id="{D44ABF8C-DBDE-449A-9C84-77F7264237D5}"/>
              </a:ext>
            </a:extLst>
          </p:cNvPr>
          <p:cNvSpPr>
            <a:spLocks noGrp="1"/>
          </p:cNvSpPr>
          <p:nvPr>
            <p:ph type="title" idx="2"/>
          </p:nvPr>
        </p:nvSpPr>
        <p:spPr>
          <a:xfrm>
            <a:off x="8357675" y="621586"/>
            <a:ext cx="720000" cy="301800"/>
          </a:xfrm>
        </p:spPr>
        <p:txBody>
          <a:bodyPr/>
          <a:lstStyle/>
          <a:p>
            <a:r>
              <a:rPr lang="he-IL" dirty="0"/>
              <a:t>הגדרה</a:t>
            </a:r>
            <a:endParaRPr lang="en-IL" dirty="0"/>
          </a:p>
        </p:txBody>
      </p:sp>
      <p:pic>
        <p:nvPicPr>
          <p:cNvPr id="6146" name="Picture 2" descr="What is a cell? | Facts | yourgenome.org">
            <a:extLst>
              <a:ext uri="{FF2B5EF4-FFF2-40B4-BE49-F238E27FC236}">
                <a16:creationId xmlns:a16="http://schemas.microsoft.com/office/drawing/2014/main" id="{5816879F-1F6C-4BDA-B14E-5BF562894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791" y="2684709"/>
            <a:ext cx="2587601" cy="2238074"/>
          </a:xfrm>
          <a:prstGeom prst="rect">
            <a:avLst/>
          </a:prstGeom>
          <a:noFill/>
          <a:extLst>
            <a:ext uri="{909E8E84-426E-40DD-AFC4-6F175D3DCCD1}">
              <a14:hiddenFill xmlns:a14="http://schemas.microsoft.com/office/drawing/2010/main">
                <a:solidFill>
                  <a:srgbClr val="FFFFFF"/>
                </a:solidFill>
              </a14:hiddenFill>
            </a:ext>
          </a:extLst>
        </p:spPr>
      </p:pic>
      <p:sp>
        <p:nvSpPr>
          <p:cNvPr id="9" name="מציין מיקום טקסט 12">
            <a:extLst>
              <a:ext uri="{FF2B5EF4-FFF2-40B4-BE49-F238E27FC236}">
                <a16:creationId xmlns:a16="http://schemas.microsoft.com/office/drawing/2014/main" id="{8E8DFE3F-0874-4AB6-926E-EB29DB67ADE5}"/>
              </a:ext>
            </a:extLst>
          </p:cNvPr>
          <p:cNvSpPr txBox="1">
            <a:spLocks/>
          </p:cNvSpPr>
          <p:nvPr/>
        </p:nvSpPr>
        <p:spPr>
          <a:xfrm>
            <a:off x="736070" y="1193150"/>
            <a:ext cx="3488090" cy="15891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19100" marR="0" lvl="0" indent="-285750" algn="r" rtl="1">
              <a:lnSpc>
                <a:spcPct val="100000"/>
              </a:lnSpc>
              <a:spcBef>
                <a:spcPts val="0"/>
              </a:spcBef>
              <a:spcAft>
                <a:spcPts val="0"/>
              </a:spcAft>
              <a:buClr>
                <a:schemeClr val="dk1"/>
              </a:buClr>
              <a:buSzPts val="1500"/>
              <a:buFont typeface="Arial" panose="020B0604020202020204" pitchFamily="34" charset="0"/>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buNone/>
            </a:pPr>
            <a:r>
              <a:rPr lang="he-IL" dirty="0"/>
              <a:t>בתכנות מונחה עצמים ישויות נקראות </a:t>
            </a:r>
            <a:r>
              <a:rPr lang="he-IL" b="1" dirty="0"/>
              <a:t>אובייקטים </a:t>
            </a:r>
            <a:r>
              <a:rPr lang="he-IL" dirty="0"/>
              <a:t>(עצמים), שכל אחד מהם הוא אוסף של משתנים ופונקציות:</a:t>
            </a:r>
            <a:endParaRPr lang="en-US" b="1" dirty="0"/>
          </a:p>
          <a:p>
            <a:r>
              <a:rPr lang="he-IL" dirty="0"/>
              <a:t>לכל אובייקט פונקציות שנקראות </a:t>
            </a:r>
            <a:r>
              <a:rPr lang="he-IL" b="1" dirty="0">
                <a:solidFill>
                  <a:schemeClr val="accent1"/>
                </a:solidFill>
              </a:rPr>
              <a:t>מתודות</a:t>
            </a:r>
            <a:r>
              <a:rPr lang="he-IL" b="1" dirty="0"/>
              <a:t> </a:t>
            </a:r>
            <a:r>
              <a:rPr lang="en-US" b="1" dirty="0"/>
              <a:t>(methods)</a:t>
            </a:r>
          </a:p>
          <a:p>
            <a:r>
              <a:rPr lang="he-IL" dirty="0"/>
              <a:t>למשתנים נקרא </a:t>
            </a:r>
            <a:r>
              <a:rPr lang="he-IL" b="1" dirty="0">
                <a:solidFill>
                  <a:schemeClr val="bg2"/>
                </a:solidFill>
              </a:rPr>
              <a:t>שדות</a:t>
            </a:r>
            <a:r>
              <a:rPr lang="he-IL" b="1" dirty="0"/>
              <a:t> (</a:t>
            </a:r>
            <a:r>
              <a:rPr lang="en-US" b="1" dirty="0"/>
              <a:t>properties</a:t>
            </a:r>
            <a:r>
              <a:rPr lang="he-IL" b="1" dirty="0"/>
              <a:t>)</a:t>
            </a:r>
          </a:p>
          <a:p>
            <a:endParaRPr lang="he-IL" dirty="0"/>
          </a:p>
        </p:txBody>
      </p:sp>
      <p:sp>
        <p:nvSpPr>
          <p:cNvPr id="11" name="כותרת 1">
            <a:extLst>
              <a:ext uri="{FF2B5EF4-FFF2-40B4-BE49-F238E27FC236}">
                <a16:creationId xmlns:a16="http://schemas.microsoft.com/office/drawing/2014/main" id="{B6E40081-788E-4885-A99A-6673C2E274B1}"/>
              </a:ext>
            </a:extLst>
          </p:cNvPr>
          <p:cNvSpPr txBox="1">
            <a:spLocks/>
          </p:cNvSpPr>
          <p:nvPr/>
        </p:nvSpPr>
        <p:spPr>
          <a:xfrm>
            <a:off x="5041422" y="438282"/>
            <a:ext cx="3488090" cy="662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r>
              <a:rPr lang="he-IL" sz="3200" dirty="0">
                <a:solidFill>
                  <a:schemeClr val="tx1"/>
                </a:solidFill>
              </a:rPr>
              <a:t>תא אנושי</a:t>
            </a:r>
            <a:endParaRPr lang="en-IL" sz="3200" dirty="0"/>
          </a:p>
        </p:txBody>
      </p:sp>
      <p:pic>
        <p:nvPicPr>
          <p:cNvPr id="12" name="Picture 2" descr="https://j.gifs.com/KZqWor.gif">
            <a:extLst>
              <a:ext uri="{FF2B5EF4-FFF2-40B4-BE49-F238E27FC236}">
                <a16:creationId xmlns:a16="http://schemas.microsoft.com/office/drawing/2014/main" id="{DB6A8EBD-C2D9-4C74-8C44-DAA7095DAE5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91619" y="2943164"/>
            <a:ext cx="3132541" cy="176205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גרפיקה 324">
            <a:extLst>
              <a:ext uri="{FF2B5EF4-FFF2-40B4-BE49-F238E27FC236}">
                <a16:creationId xmlns:a16="http://schemas.microsoft.com/office/drawing/2014/main" id="{640F8A97-640D-4783-BAE1-2D94ED4DE237}"/>
              </a:ext>
            </a:extLst>
          </p:cNvPr>
          <p:cNvGrpSpPr/>
          <p:nvPr/>
        </p:nvGrpSpPr>
        <p:grpSpPr>
          <a:xfrm rot="21169383">
            <a:off x="8504006" y="61044"/>
            <a:ext cx="427499" cy="645688"/>
            <a:chOff x="4852445" y="2175228"/>
            <a:chExt cx="427499" cy="645688"/>
          </a:xfrm>
        </p:grpSpPr>
        <p:sp>
          <p:nvSpPr>
            <p:cNvPr id="14" name="גרפיקה 324">
              <a:extLst>
                <a:ext uri="{FF2B5EF4-FFF2-40B4-BE49-F238E27FC236}">
                  <a16:creationId xmlns:a16="http://schemas.microsoft.com/office/drawing/2014/main" id="{962420D9-20F6-434C-8E42-68ABA359E27D}"/>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5" name="גרפיקה 324">
              <a:extLst>
                <a:ext uri="{FF2B5EF4-FFF2-40B4-BE49-F238E27FC236}">
                  <a16:creationId xmlns:a16="http://schemas.microsoft.com/office/drawing/2014/main" id="{DA7DD0B0-6AB5-44C7-8497-D66F0D68155D}"/>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6" name="גרפיקה 324">
              <a:extLst>
                <a:ext uri="{FF2B5EF4-FFF2-40B4-BE49-F238E27FC236}">
                  <a16:creationId xmlns:a16="http://schemas.microsoft.com/office/drawing/2014/main" id="{8A741150-DD0A-4837-963C-82E6F659A5CD}"/>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7" name="גרפיקה 324">
              <a:extLst>
                <a:ext uri="{FF2B5EF4-FFF2-40B4-BE49-F238E27FC236}">
                  <a16:creationId xmlns:a16="http://schemas.microsoft.com/office/drawing/2014/main" id="{44EA19B9-FD12-49B9-AC1B-14BE4E7BB213}"/>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8" name="גרפיקה 324">
              <a:extLst>
                <a:ext uri="{FF2B5EF4-FFF2-40B4-BE49-F238E27FC236}">
                  <a16:creationId xmlns:a16="http://schemas.microsoft.com/office/drawing/2014/main" id="{0BA87CBE-F566-4A30-BAB4-C9F85492499C}"/>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spTree>
    <p:extLst>
      <p:ext uri="{BB962C8B-B14F-4D97-AF65-F5344CB8AC3E}">
        <p14:creationId xmlns:p14="http://schemas.microsoft.com/office/powerpoint/2010/main" val="387572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6146"/>
                                        </p:tgtEl>
                                        <p:attrNameLst>
                                          <p:attrName>style.visibility</p:attrName>
                                        </p:attrNameLst>
                                      </p:cBhvr>
                                      <p:to>
                                        <p:strVal val="visible"/>
                                      </p:to>
                                    </p:set>
                                    <p:animEffect transition="in" filter="fade">
                                      <p:cBhvr>
                                        <p:cTn id="13" dur="500"/>
                                        <p:tgtEl>
                                          <p:spTgt spid="614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9"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 name="מדיה מקוונת 1" title="יחידה 2.1 - מבוא לתכנות מונחה עצמים">
            <a:hlinkClick r:id="" action="ppaction://media"/>
            <a:extLst>
              <a:ext uri="{FF2B5EF4-FFF2-40B4-BE49-F238E27FC236}">
                <a16:creationId xmlns:a16="http://schemas.microsoft.com/office/drawing/2014/main" id="{A2917A58-14CE-4CE3-B597-AD991A741831}"/>
              </a:ext>
            </a:extLst>
          </p:cNvPr>
          <p:cNvPicPr>
            <a:picLocks noRot="1" noChangeAspect="1"/>
          </p:cNvPicPr>
          <p:nvPr>
            <a:videoFile r:link="rId1"/>
          </p:nvPr>
        </p:nvPicPr>
        <p:blipFill>
          <a:blip r:embed="rId4"/>
          <a:stretch>
            <a:fillRect/>
          </a:stretch>
        </p:blipFill>
        <p:spPr>
          <a:xfrm>
            <a:off x="684156" y="494754"/>
            <a:ext cx="7775687" cy="4393263"/>
          </a:xfrm>
          <a:prstGeom prst="rect">
            <a:avLst/>
          </a:prstGeom>
        </p:spPr>
      </p:pic>
      <p:sp>
        <p:nvSpPr>
          <p:cNvPr id="289" name="Google Shape;289;p22"/>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a:p>
        </p:txBody>
      </p:sp>
      <p:sp>
        <p:nvSpPr>
          <p:cNvPr id="291" name="Google Shape;291;p22"/>
          <p:cNvSpPr txBox="1">
            <a:spLocks noGrp="1"/>
          </p:cNvSpPr>
          <p:nvPr>
            <p:ph type="title" idx="2"/>
          </p:nvPr>
        </p:nvSpPr>
        <p:spPr>
          <a:xfrm>
            <a:off x="8357675" y="583314"/>
            <a:ext cx="720000" cy="301800"/>
          </a:xfrm>
          <a:prstGeom prst="rect">
            <a:avLst/>
          </a:prstGeom>
        </p:spPr>
        <p:txBody>
          <a:bodyPr spcFirstLastPara="1" wrap="square" lIns="0" tIns="0" rIns="0" bIns="0" anchor="b" anchorCtr="0">
            <a:noAutofit/>
          </a:bodyPr>
          <a:lstStyle/>
          <a:p>
            <a:pPr marL="0" lvl="0" indent="0" algn="ctr" rtl="1">
              <a:spcBef>
                <a:spcPts val="0"/>
              </a:spcBef>
              <a:spcAft>
                <a:spcPts val="0"/>
              </a:spcAft>
              <a:buNone/>
            </a:pPr>
            <a:r>
              <a:rPr lang="iw"/>
              <a:t>סרטון</a:t>
            </a:r>
            <a:endParaRPr/>
          </a:p>
        </p:txBody>
      </p:sp>
      <p:grpSp>
        <p:nvGrpSpPr>
          <p:cNvPr id="6" name="קבוצה 5">
            <a:extLst>
              <a:ext uri="{FF2B5EF4-FFF2-40B4-BE49-F238E27FC236}">
                <a16:creationId xmlns:a16="http://schemas.microsoft.com/office/drawing/2014/main" id="{74B00DAE-E52B-4718-A702-AC3473DA3A81}"/>
              </a:ext>
            </a:extLst>
          </p:cNvPr>
          <p:cNvGrpSpPr/>
          <p:nvPr/>
        </p:nvGrpSpPr>
        <p:grpSpPr>
          <a:xfrm>
            <a:off x="8380064" y="122221"/>
            <a:ext cx="675222" cy="570808"/>
            <a:chOff x="5678621" y="1153002"/>
            <a:chExt cx="718088" cy="607045"/>
          </a:xfrm>
        </p:grpSpPr>
        <p:sp>
          <p:nvSpPr>
            <p:cNvPr id="7" name="גרפיקה 240">
              <a:extLst>
                <a:ext uri="{FF2B5EF4-FFF2-40B4-BE49-F238E27FC236}">
                  <a16:creationId xmlns:a16="http://schemas.microsoft.com/office/drawing/2014/main" id="{57D50DC0-A80C-42C2-8C78-C95F6E05F1D7}"/>
                </a:ext>
              </a:extLst>
            </p:cNvPr>
            <p:cNvSpPr/>
            <p:nvPr/>
          </p:nvSpPr>
          <p:spPr>
            <a:xfrm>
              <a:off x="5678621" y="1153002"/>
              <a:ext cx="718088" cy="607045"/>
            </a:xfrm>
            <a:custGeom>
              <a:avLst/>
              <a:gdLst>
                <a:gd name="connsiteX0" fmla="*/ 668948 w 718088"/>
                <a:gd name="connsiteY0" fmla="*/ 126798 h 607045"/>
                <a:gd name="connsiteX1" fmla="*/ 168892 w 718088"/>
                <a:gd name="connsiteY1" fmla="*/ 1965 h 607045"/>
                <a:gd name="connsiteX2" fmla="*/ 89783 w 718088"/>
                <a:gd name="connsiteY2" fmla="*/ 49140 h 607045"/>
                <a:gd name="connsiteX3" fmla="*/ 1965 w 718088"/>
                <a:gd name="connsiteY3" fmla="*/ 401139 h 607045"/>
                <a:gd name="connsiteX4" fmla="*/ 49140 w 718088"/>
                <a:gd name="connsiteY4" fmla="*/ 480248 h 607045"/>
                <a:gd name="connsiteX5" fmla="*/ 549196 w 718088"/>
                <a:gd name="connsiteY5" fmla="*/ 605080 h 607045"/>
                <a:gd name="connsiteX6" fmla="*/ 628305 w 718088"/>
                <a:gd name="connsiteY6" fmla="*/ 557905 h 607045"/>
                <a:gd name="connsiteX7" fmla="*/ 716124 w 718088"/>
                <a:gd name="connsiteY7" fmla="*/ 205907 h 607045"/>
                <a:gd name="connsiteX8" fmla="*/ 668948 w 718088"/>
                <a:gd name="connsiteY8" fmla="*/ 126798 h 607045"/>
                <a:gd name="connsiteX9" fmla="*/ 411300 w 718088"/>
                <a:gd name="connsiteY9" fmla="*/ 403316 h 607045"/>
                <a:gd name="connsiteX10" fmla="*/ 291548 w 718088"/>
                <a:gd name="connsiteY10" fmla="*/ 427267 h 607045"/>
                <a:gd name="connsiteX11" fmla="*/ 269775 w 718088"/>
                <a:gd name="connsiteY11" fmla="*/ 404768 h 607045"/>
                <a:gd name="connsiteX12" fmla="*/ 295176 w 718088"/>
                <a:gd name="connsiteY12" fmla="*/ 303160 h 607045"/>
                <a:gd name="connsiteX13" fmla="*/ 324933 w 718088"/>
                <a:gd name="connsiteY13" fmla="*/ 293725 h 607045"/>
                <a:gd name="connsiteX14" fmla="*/ 419283 w 718088"/>
                <a:gd name="connsiteY14" fmla="*/ 371382 h 607045"/>
                <a:gd name="connsiteX15" fmla="*/ 411300 w 718088"/>
                <a:gd name="connsiteY15" fmla="*/ 403316 h 60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088" h="607045">
                  <a:moveTo>
                    <a:pt x="668948" y="126798"/>
                  </a:moveTo>
                  <a:lnTo>
                    <a:pt x="168892" y="1965"/>
                  </a:lnTo>
                  <a:cubicBezTo>
                    <a:pt x="134055" y="-6744"/>
                    <a:pt x="98493" y="14303"/>
                    <a:pt x="89783" y="49140"/>
                  </a:cubicBezTo>
                  <a:lnTo>
                    <a:pt x="1965" y="401139"/>
                  </a:lnTo>
                  <a:cubicBezTo>
                    <a:pt x="-6744" y="435976"/>
                    <a:pt x="14303" y="471539"/>
                    <a:pt x="49140" y="480248"/>
                  </a:cubicBezTo>
                  <a:lnTo>
                    <a:pt x="549196" y="605080"/>
                  </a:lnTo>
                  <a:cubicBezTo>
                    <a:pt x="584033" y="613790"/>
                    <a:pt x="619596" y="592742"/>
                    <a:pt x="628305" y="557905"/>
                  </a:cubicBezTo>
                  <a:lnTo>
                    <a:pt x="716124" y="205907"/>
                  </a:lnTo>
                  <a:cubicBezTo>
                    <a:pt x="724833" y="171070"/>
                    <a:pt x="703785" y="135507"/>
                    <a:pt x="668948" y="126798"/>
                  </a:cubicBezTo>
                  <a:close/>
                  <a:moveTo>
                    <a:pt x="411300" y="403316"/>
                  </a:moveTo>
                  <a:lnTo>
                    <a:pt x="291548" y="427267"/>
                  </a:lnTo>
                  <a:cubicBezTo>
                    <a:pt x="278484" y="430170"/>
                    <a:pt x="266871" y="417832"/>
                    <a:pt x="269775" y="404768"/>
                  </a:cubicBezTo>
                  <a:lnTo>
                    <a:pt x="295176" y="303160"/>
                  </a:lnTo>
                  <a:cubicBezTo>
                    <a:pt x="298805" y="290096"/>
                    <a:pt x="314047" y="285016"/>
                    <a:pt x="324933" y="293725"/>
                  </a:cubicBezTo>
                  <a:lnTo>
                    <a:pt x="419283" y="371382"/>
                  </a:lnTo>
                  <a:cubicBezTo>
                    <a:pt x="430896" y="380817"/>
                    <a:pt x="426541" y="399687"/>
                    <a:pt x="411300" y="403316"/>
                  </a:cubicBezTo>
                  <a:close/>
                </a:path>
              </a:pathLst>
            </a:custGeom>
            <a:solidFill>
              <a:schemeClr val="accent1"/>
            </a:solidFill>
            <a:ln w="28852" cap="flat">
              <a:solidFill>
                <a:schemeClr val="bg2"/>
              </a:solidFill>
              <a:prstDash val="solid"/>
              <a:miter/>
            </a:ln>
          </p:spPr>
          <p:txBody>
            <a:bodyPr rtlCol="0" anchor="ctr"/>
            <a:lstStyle/>
            <a:p>
              <a:endParaRPr lang="en-IL" dirty="0"/>
            </a:p>
          </p:txBody>
        </p:sp>
        <p:sp>
          <p:nvSpPr>
            <p:cNvPr id="8" name="גרפיקה 240">
              <a:extLst>
                <a:ext uri="{FF2B5EF4-FFF2-40B4-BE49-F238E27FC236}">
                  <a16:creationId xmlns:a16="http://schemas.microsoft.com/office/drawing/2014/main" id="{6DFC1779-631C-420B-89DF-1BC363122A10}"/>
                </a:ext>
              </a:extLst>
            </p:cNvPr>
            <p:cNvSpPr/>
            <p:nvPr/>
          </p:nvSpPr>
          <p:spPr>
            <a:xfrm>
              <a:off x="5750986" y="1153002"/>
              <a:ext cx="645723" cy="276306"/>
            </a:xfrm>
            <a:custGeom>
              <a:avLst/>
              <a:gdLst>
                <a:gd name="connsiteX0" fmla="*/ 626340 w 645723"/>
                <a:gd name="connsiteY0" fmla="*/ 276306 h 276306"/>
                <a:gd name="connsiteX1" fmla="*/ 0 w 645723"/>
                <a:gd name="connsiteY1" fmla="*/ 119540 h 276306"/>
                <a:gd name="connsiteX2" fmla="*/ 17418 w 645723"/>
                <a:gd name="connsiteY2" fmla="*/ 49140 h 276306"/>
                <a:gd name="connsiteX3" fmla="*/ 96528 w 645723"/>
                <a:gd name="connsiteY3" fmla="*/ 1965 h 276306"/>
                <a:gd name="connsiteX4" fmla="*/ 596584 w 645723"/>
                <a:gd name="connsiteY4" fmla="*/ 126798 h 276306"/>
                <a:gd name="connsiteX5" fmla="*/ 643759 w 645723"/>
                <a:gd name="connsiteY5" fmla="*/ 205907 h 276306"/>
                <a:gd name="connsiteX6" fmla="*/ 626340 w 645723"/>
                <a:gd name="connsiteY6" fmla="*/ 276306 h 27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723" h="276306">
                  <a:moveTo>
                    <a:pt x="626340" y="276306"/>
                  </a:moveTo>
                  <a:lnTo>
                    <a:pt x="0" y="119540"/>
                  </a:lnTo>
                  <a:lnTo>
                    <a:pt x="17418" y="49140"/>
                  </a:lnTo>
                  <a:cubicBezTo>
                    <a:pt x="26128" y="14303"/>
                    <a:pt x="61691" y="-6744"/>
                    <a:pt x="96528" y="1965"/>
                  </a:cubicBezTo>
                  <a:lnTo>
                    <a:pt x="596584" y="126798"/>
                  </a:lnTo>
                  <a:cubicBezTo>
                    <a:pt x="631421" y="135507"/>
                    <a:pt x="652468" y="171070"/>
                    <a:pt x="643759" y="205907"/>
                  </a:cubicBezTo>
                  <a:lnTo>
                    <a:pt x="626340" y="276306"/>
                  </a:lnTo>
                  <a:close/>
                </a:path>
              </a:pathLst>
            </a:custGeom>
            <a:solidFill>
              <a:srgbClr val="FFFFFF"/>
            </a:solidFill>
            <a:ln w="28852" cap="flat">
              <a:solidFill>
                <a:schemeClr val="bg2"/>
              </a:solidFill>
              <a:prstDash val="solid"/>
              <a:miter/>
            </a:ln>
          </p:spPr>
          <p:txBody>
            <a:bodyPr rtlCol="0" anchor="ctr"/>
            <a:lstStyle/>
            <a:p>
              <a:endParaRPr lang="en-IL"/>
            </a:p>
          </p:txBody>
        </p:sp>
        <p:sp>
          <p:nvSpPr>
            <p:cNvPr id="9" name="גרפיקה 240">
              <a:extLst>
                <a:ext uri="{FF2B5EF4-FFF2-40B4-BE49-F238E27FC236}">
                  <a16:creationId xmlns:a16="http://schemas.microsoft.com/office/drawing/2014/main" id="{E29B00CE-608D-4D78-9D13-A987B5025C43}"/>
                </a:ext>
              </a:extLst>
            </p:cNvPr>
            <p:cNvSpPr/>
            <p:nvPr/>
          </p:nvSpPr>
          <p:spPr>
            <a:xfrm>
              <a:off x="5883076" y="1163676"/>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10" name="גרפיקה 240">
              <a:extLst>
                <a:ext uri="{FF2B5EF4-FFF2-40B4-BE49-F238E27FC236}">
                  <a16:creationId xmlns:a16="http://schemas.microsoft.com/office/drawing/2014/main" id="{5C228B20-DDE4-489C-91E7-0DC4591E44BB}"/>
                </a:ext>
              </a:extLst>
            </p:cNvPr>
            <p:cNvSpPr/>
            <p:nvPr/>
          </p:nvSpPr>
          <p:spPr>
            <a:xfrm>
              <a:off x="5981055" y="1188353"/>
              <a:ext cx="79834" cy="161846"/>
            </a:xfrm>
            <a:custGeom>
              <a:avLst/>
              <a:gdLst>
                <a:gd name="connsiteX0" fmla="*/ 0 w 79834"/>
                <a:gd name="connsiteY0" fmla="*/ 0 h 161846"/>
                <a:gd name="connsiteX1" fmla="*/ 79835 w 79834"/>
                <a:gd name="connsiteY1" fmla="*/ 161847 h 161846"/>
              </a:gdLst>
              <a:ahLst/>
              <a:cxnLst>
                <a:cxn ang="0">
                  <a:pos x="connsiteX0" y="connsiteY0"/>
                </a:cxn>
                <a:cxn ang="0">
                  <a:pos x="connsiteX1" y="connsiteY1"/>
                </a:cxn>
              </a:cxnLst>
              <a:rect l="l" t="t" r="r" b="b"/>
              <a:pathLst>
                <a:path w="79834" h="161846">
                  <a:moveTo>
                    <a:pt x="0" y="0"/>
                  </a:moveTo>
                  <a:lnTo>
                    <a:pt x="79835" y="161847"/>
                  </a:lnTo>
                </a:path>
              </a:pathLst>
            </a:custGeom>
            <a:ln w="28852" cap="flat">
              <a:solidFill>
                <a:schemeClr val="bg2"/>
              </a:solidFill>
              <a:prstDash val="solid"/>
              <a:miter/>
            </a:ln>
          </p:spPr>
          <p:txBody>
            <a:bodyPr rtlCol="0" anchor="ctr"/>
            <a:lstStyle/>
            <a:p>
              <a:endParaRPr lang="en-IL"/>
            </a:p>
          </p:txBody>
        </p:sp>
        <p:sp>
          <p:nvSpPr>
            <p:cNvPr id="11" name="גרפיקה 240">
              <a:extLst>
                <a:ext uri="{FF2B5EF4-FFF2-40B4-BE49-F238E27FC236}">
                  <a16:creationId xmlns:a16="http://schemas.microsoft.com/office/drawing/2014/main" id="{36F485FB-EF2A-4FCC-A5CD-C0E59F781064}"/>
                </a:ext>
              </a:extLst>
            </p:cNvPr>
            <p:cNvSpPr/>
            <p:nvPr/>
          </p:nvSpPr>
          <p:spPr>
            <a:xfrm>
              <a:off x="6079760" y="1213029"/>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12" name="גרפיקה 240">
              <a:extLst>
                <a:ext uri="{FF2B5EF4-FFF2-40B4-BE49-F238E27FC236}">
                  <a16:creationId xmlns:a16="http://schemas.microsoft.com/office/drawing/2014/main" id="{72340C7C-CEB0-480D-9358-6BEFA4F52D33}"/>
                </a:ext>
              </a:extLst>
            </p:cNvPr>
            <p:cNvSpPr/>
            <p:nvPr/>
          </p:nvSpPr>
          <p:spPr>
            <a:xfrm>
              <a:off x="6178465" y="1237705"/>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13" name="גרפיקה 240">
              <a:extLst>
                <a:ext uri="{FF2B5EF4-FFF2-40B4-BE49-F238E27FC236}">
                  <a16:creationId xmlns:a16="http://schemas.microsoft.com/office/drawing/2014/main" id="{73443260-756F-430B-AD57-8DBF0E5EC66F}"/>
                </a:ext>
              </a:extLst>
            </p:cNvPr>
            <p:cNvSpPr/>
            <p:nvPr/>
          </p:nvSpPr>
          <p:spPr>
            <a:xfrm>
              <a:off x="6277170" y="1262381"/>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14" name="גרפיקה 240">
              <a:extLst>
                <a:ext uri="{FF2B5EF4-FFF2-40B4-BE49-F238E27FC236}">
                  <a16:creationId xmlns:a16="http://schemas.microsoft.com/office/drawing/2014/main" id="{27AC64BE-976D-433E-9244-458579EFB286}"/>
                </a:ext>
              </a:extLst>
            </p:cNvPr>
            <p:cNvSpPr/>
            <p:nvPr/>
          </p:nvSpPr>
          <p:spPr>
            <a:xfrm>
              <a:off x="5795984" y="1163676"/>
              <a:ext cx="67496" cy="137170"/>
            </a:xfrm>
            <a:custGeom>
              <a:avLst/>
              <a:gdLst>
                <a:gd name="connsiteX0" fmla="*/ 0 w 67496"/>
                <a:gd name="connsiteY0" fmla="*/ 0 h 137170"/>
                <a:gd name="connsiteX1" fmla="*/ 67497 w 67496"/>
                <a:gd name="connsiteY1" fmla="*/ 137171 h 137170"/>
              </a:gdLst>
              <a:ahLst/>
              <a:cxnLst>
                <a:cxn ang="0">
                  <a:pos x="connsiteX0" y="connsiteY0"/>
                </a:cxn>
                <a:cxn ang="0">
                  <a:pos x="connsiteX1" y="connsiteY1"/>
                </a:cxn>
              </a:cxnLst>
              <a:rect l="l" t="t" r="r" b="b"/>
              <a:pathLst>
                <a:path w="67496" h="137170">
                  <a:moveTo>
                    <a:pt x="0" y="0"/>
                  </a:moveTo>
                  <a:lnTo>
                    <a:pt x="67497" y="137171"/>
                  </a:lnTo>
                </a:path>
              </a:pathLst>
            </a:custGeom>
            <a:ln w="28852" cap="flat">
              <a:solidFill>
                <a:schemeClr val="bg2"/>
              </a:solidFill>
              <a:prstDash val="solid"/>
              <a:miter/>
            </a:ln>
          </p:spPr>
          <p:txBody>
            <a:bodyPr rtlCol="0" anchor="ctr"/>
            <a:lstStyle/>
            <a:p>
              <a:endParaRPr lang="en-I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CB1479-329B-44CE-A465-AA80F2E1F083}"/>
              </a:ext>
            </a:extLst>
          </p:cNvPr>
          <p:cNvSpPr>
            <a:spLocks noGrp="1"/>
          </p:cNvSpPr>
          <p:nvPr>
            <p:ph type="body" idx="1"/>
          </p:nvPr>
        </p:nvSpPr>
        <p:spPr>
          <a:xfrm>
            <a:off x="540000" y="1255033"/>
            <a:ext cx="8064000" cy="3118200"/>
          </a:xfrm>
        </p:spPr>
        <p:txBody>
          <a:bodyPr/>
          <a:lstStyle/>
          <a:p>
            <a:r>
              <a:rPr lang="he-IL" dirty="0"/>
              <a:t>מחלקה היא הדרך להגדיר את האובייקט – כלומר איזה מתודות ואילו שדות יופיעו תחת שם האובייקט.</a:t>
            </a:r>
          </a:p>
          <a:p>
            <a:endParaRPr lang="he-IL" dirty="0"/>
          </a:p>
          <a:p>
            <a:r>
              <a:rPr lang="he-IL" dirty="0"/>
              <a:t>מחלקה היא טיפוס נתונים מורכב</a:t>
            </a:r>
          </a:p>
          <a:p>
            <a:endParaRPr lang="he-IL" dirty="0"/>
          </a:p>
          <a:p>
            <a:r>
              <a:rPr lang="he-IL" dirty="0"/>
              <a:t>יכולה להכיל משתנים (שדות/מאפיינים) מסוג פשוט (כגון </a:t>
            </a:r>
            <a:r>
              <a:rPr lang="en-US" dirty="0"/>
              <a:t>float, int </a:t>
            </a:r>
            <a:r>
              <a:rPr lang="he-IL" dirty="0"/>
              <a:t> או מצביעים כמו </a:t>
            </a:r>
            <a:r>
              <a:rPr lang="en-US" dirty="0"/>
              <a:t>char*, int*</a:t>
            </a:r>
            <a:r>
              <a:rPr lang="he-IL" dirty="0"/>
              <a:t>)</a:t>
            </a:r>
            <a:endParaRPr lang="en-US" dirty="0"/>
          </a:p>
          <a:p>
            <a:endParaRPr lang="en-US" dirty="0"/>
          </a:p>
          <a:p>
            <a:r>
              <a:rPr lang="he-IL" dirty="0"/>
              <a:t>יכולה גם להכיל שדות מורכבים (למשל עצמים אחרים)</a:t>
            </a:r>
          </a:p>
          <a:p>
            <a:endParaRPr lang="he-IL" dirty="0"/>
          </a:p>
          <a:p>
            <a:r>
              <a:rPr lang="he-IL" dirty="0"/>
              <a:t>יכולה להחזיק פונקציות (מתודות) ואלו מגדירות את הממשק</a:t>
            </a:r>
          </a:p>
        </p:txBody>
      </p:sp>
      <p:sp>
        <p:nvSpPr>
          <p:cNvPr id="3" name="Title 2">
            <a:extLst>
              <a:ext uri="{FF2B5EF4-FFF2-40B4-BE49-F238E27FC236}">
                <a16:creationId xmlns:a16="http://schemas.microsoft.com/office/drawing/2014/main" id="{92FC0AE1-F487-4DAA-8892-F57B9BB56BCE}"/>
              </a:ext>
            </a:extLst>
          </p:cNvPr>
          <p:cNvSpPr>
            <a:spLocks noGrp="1"/>
          </p:cNvSpPr>
          <p:nvPr>
            <p:ph type="title"/>
          </p:nvPr>
        </p:nvSpPr>
        <p:spPr/>
        <p:txBody>
          <a:bodyPr/>
          <a:lstStyle/>
          <a:p>
            <a:r>
              <a:rPr lang="he-IL" dirty="0"/>
              <a:t>מחלקות (</a:t>
            </a:r>
            <a:r>
              <a:rPr lang="en-US" dirty="0"/>
              <a:t>Classes</a:t>
            </a:r>
            <a:r>
              <a:rPr lang="he-IL" dirty="0"/>
              <a:t>)</a:t>
            </a:r>
            <a:endParaRPr lang="en-US" dirty="0"/>
          </a:p>
        </p:txBody>
      </p:sp>
      <p:sp>
        <p:nvSpPr>
          <p:cNvPr id="12" name="כותרת 4">
            <a:extLst>
              <a:ext uri="{FF2B5EF4-FFF2-40B4-BE49-F238E27FC236}">
                <a16:creationId xmlns:a16="http://schemas.microsoft.com/office/drawing/2014/main" id="{19C8288E-7412-4295-BA6C-ACF7FDA167E1}"/>
              </a:ext>
            </a:extLst>
          </p:cNvPr>
          <p:cNvSpPr>
            <a:spLocks noGrp="1"/>
          </p:cNvSpPr>
          <p:nvPr>
            <p:ph type="title" idx="2"/>
          </p:nvPr>
        </p:nvSpPr>
        <p:spPr>
          <a:xfrm>
            <a:off x="8357675" y="621586"/>
            <a:ext cx="720000" cy="301800"/>
          </a:xfrm>
        </p:spPr>
        <p:txBody>
          <a:bodyPr/>
          <a:lstStyle/>
          <a:p>
            <a:r>
              <a:rPr lang="he-IL" dirty="0"/>
              <a:t>הגדרה</a:t>
            </a:r>
            <a:endParaRPr lang="en-IL" dirty="0"/>
          </a:p>
        </p:txBody>
      </p:sp>
      <p:grpSp>
        <p:nvGrpSpPr>
          <p:cNvPr id="13" name="גרפיקה 324">
            <a:extLst>
              <a:ext uri="{FF2B5EF4-FFF2-40B4-BE49-F238E27FC236}">
                <a16:creationId xmlns:a16="http://schemas.microsoft.com/office/drawing/2014/main" id="{E741E153-0986-4D18-8BF3-8C6C0DAB8726}"/>
              </a:ext>
            </a:extLst>
          </p:cNvPr>
          <p:cNvGrpSpPr/>
          <p:nvPr/>
        </p:nvGrpSpPr>
        <p:grpSpPr>
          <a:xfrm rot="21169383">
            <a:off x="8504006" y="61044"/>
            <a:ext cx="427499" cy="645688"/>
            <a:chOff x="4852445" y="2175228"/>
            <a:chExt cx="427499" cy="645688"/>
          </a:xfrm>
        </p:grpSpPr>
        <p:sp>
          <p:nvSpPr>
            <p:cNvPr id="14" name="גרפיקה 324">
              <a:extLst>
                <a:ext uri="{FF2B5EF4-FFF2-40B4-BE49-F238E27FC236}">
                  <a16:creationId xmlns:a16="http://schemas.microsoft.com/office/drawing/2014/main" id="{1755EF6D-2647-4C65-A194-97C9F94A5CFB}"/>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5" name="גרפיקה 324">
              <a:extLst>
                <a:ext uri="{FF2B5EF4-FFF2-40B4-BE49-F238E27FC236}">
                  <a16:creationId xmlns:a16="http://schemas.microsoft.com/office/drawing/2014/main" id="{5DF5B568-F119-489B-A22D-E3F27408A86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6" name="גרפיקה 324">
              <a:extLst>
                <a:ext uri="{FF2B5EF4-FFF2-40B4-BE49-F238E27FC236}">
                  <a16:creationId xmlns:a16="http://schemas.microsoft.com/office/drawing/2014/main" id="{493BC7D2-CC93-4C14-BFBE-477154257989}"/>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7" name="גרפיקה 324">
              <a:extLst>
                <a:ext uri="{FF2B5EF4-FFF2-40B4-BE49-F238E27FC236}">
                  <a16:creationId xmlns:a16="http://schemas.microsoft.com/office/drawing/2014/main" id="{1F8D5124-3459-43C7-9ABF-ADA89C697F41}"/>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8" name="גרפיקה 324">
              <a:extLst>
                <a:ext uri="{FF2B5EF4-FFF2-40B4-BE49-F238E27FC236}">
                  <a16:creationId xmlns:a16="http://schemas.microsoft.com/office/drawing/2014/main" id="{4FED053C-F289-415B-AB70-17A2E58C3B99}"/>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20" name="Picture 19">
            <a:extLst>
              <a:ext uri="{FF2B5EF4-FFF2-40B4-BE49-F238E27FC236}">
                <a16:creationId xmlns:a16="http://schemas.microsoft.com/office/drawing/2014/main" id="{40727DD3-7E6C-4DA8-BDC4-9835293C8508}"/>
              </a:ext>
            </a:extLst>
          </p:cNvPr>
          <p:cNvPicPr>
            <a:picLocks noChangeAspect="1"/>
          </p:cNvPicPr>
          <p:nvPr/>
        </p:nvPicPr>
        <p:blipFill>
          <a:blip r:embed="rId2"/>
          <a:stretch>
            <a:fillRect/>
          </a:stretch>
        </p:blipFill>
        <p:spPr>
          <a:xfrm>
            <a:off x="1335153" y="3432409"/>
            <a:ext cx="1055399" cy="912116"/>
          </a:xfrm>
          <a:prstGeom prst="rect">
            <a:avLst/>
          </a:prstGeom>
        </p:spPr>
      </p:pic>
    </p:spTree>
    <p:extLst>
      <p:ext uri="{BB962C8B-B14F-4D97-AF65-F5344CB8AC3E}">
        <p14:creationId xmlns:p14="http://schemas.microsoft.com/office/powerpoint/2010/main" val="204879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CB1479-329B-44CE-A465-AA80F2E1F083}"/>
              </a:ext>
            </a:extLst>
          </p:cNvPr>
          <p:cNvSpPr>
            <a:spLocks noGrp="1"/>
          </p:cNvSpPr>
          <p:nvPr>
            <p:ph type="body" idx="1"/>
          </p:nvPr>
        </p:nvSpPr>
        <p:spPr>
          <a:xfrm>
            <a:off x="2123524" y="1255033"/>
            <a:ext cx="6480476" cy="3118200"/>
          </a:xfrm>
        </p:spPr>
        <p:txBody>
          <a:bodyPr anchor="t"/>
          <a:lstStyle/>
          <a:p>
            <a:r>
              <a:rPr lang="he-IL" sz="1800" dirty="0"/>
              <a:t>כשעובדים בגישת </a:t>
            </a:r>
            <a:r>
              <a:rPr lang="en-US" sz="1800" dirty="0"/>
              <a:t>OOP</a:t>
            </a:r>
            <a:r>
              <a:rPr lang="he-IL" sz="1800" dirty="0"/>
              <a:t> אחד השלבים החשובים בתהליך הפיתוח הוא שלב ה</a:t>
            </a:r>
            <a:r>
              <a:rPr lang="he-IL" sz="1800" b="1" dirty="0"/>
              <a:t>תכנון</a:t>
            </a:r>
            <a:endParaRPr lang="en-US" sz="1800" b="1" dirty="0"/>
          </a:p>
        </p:txBody>
      </p:sp>
      <p:sp>
        <p:nvSpPr>
          <p:cNvPr id="3" name="Title 2">
            <a:extLst>
              <a:ext uri="{FF2B5EF4-FFF2-40B4-BE49-F238E27FC236}">
                <a16:creationId xmlns:a16="http://schemas.microsoft.com/office/drawing/2014/main" id="{92FC0AE1-F487-4DAA-8892-F57B9BB56BCE}"/>
              </a:ext>
            </a:extLst>
          </p:cNvPr>
          <p:cNvSpPr>
            <a:spLocks noGrp="1"/>
          </p:cNvSpPr>
          <p:nvPr>
            <p:ph type="title"/>
          </p:nvPr>
        </p:nvSpPr>
        <p:spPr/>
        <p:txBody>
          <a:bodyPr/>
          <a:lstStyle/>
          <a:p>
            <a:r>
              <a:rPr lang="he-IL" dirty="0"/>
              <a:t>עיצוב תוכנה ב-</a:t>
            </a:r>
            <a:r>
              <a:rPr lang="en-US" b="1" dirty="0"/>
              <a:t>OOP</a:t>
            </a:r>
            <a:r>
              <a:rPr lang="he-IL" dirty="0"/>
              <a:t> (</a:t>
            </a:r>
            <a:r>
              <a:rPr lang="en-US" b="1" dirty="0"/>
              <a:t>OOP Software Design</a:t>
            </a:r>
            <a:r>
              <a:rPr lang="he-IL" dirty="0"/>
              <a:t>)</a:t>
            </a:r>
            <a:endParaRPr lang="en-US" dirty="0"/>
          </a:p>
        </p:txBody>
      </p:sp>
      <p:pic>
        <p:nvPicPr>
          <p:cNvPr id="5" name="Picture 4" descr="A picture containing text&#10;&#10;Description automatically generated">
            <a:extLst>
              <a:ext uri="{FF2B5EF4-FFF2-40B4-BE49-F238E27FC236}">
                <a16:creationId xmlns:a16="http://schemas.microsoft.com/office/drawing/2014/main" id="{FC018E53-3963-48B2-AD08-C676A669147A}"/>
              </a:ext>
            </a:extLst>
          </p:cNvPr>
          <p:cNvPicPr>
            <a:picLocks noChangeAspect="1"/>
          </p:cNvPicPr>
          <p:nvPr/>
        </p:nvPicPr>
        <p:blipFill>
          <a:blip r:embed="rId3"/>
          <a:stretch>
            <a:fillRect/>
          </a:stretch>
        </p:blipFill>
        <p:spPr>
          <a:xfrm>
            <a:off x="2832959" y="2166765"/>
            <a:ext cx="3478082" cy="2569110"/>
          </a:xfrm>
          <a:prstGeom prst="rect">
            <a:avLst/>
          </a:prstGeom>
          <a:ln>
            <a:noFill/>
          </a:ln>
          <a:effectLst>
            <a:outerShdw blurRad="190500" algn="tl" rotWithShape="0">
              <a:srgbClr val="000000">
                <a:alpha val="70000"/>
              </a:srgbClr>
            </a:outerShdw>
          </a:effectLst>
        </p:spPr>
      </p:pic>
      <p:sp>
        <p:nvSpPr>
          <p:cNvPr id="21" name="Google Shape;231;p19">
            <a:extLst>
              <a:ext uri="{FF2B5EF4-FFF2-40B4-BE49-F238E27FC236}">
                <a16:creationId xmlns:a16="http://schemas.microsoft.com/office/drawing/2014/main" id="{D2A28B74-F916-427F-BEEC-C2A9E5535F7C}"/>
              </a:ext>
            </a:extLst>
          </p:cNvPr>
          <p:cNvSpPr/>
          <p:nvPr/>
        </p:nvSpPr>
        <p:spPr>
          <a:xfrm>
            <a:off x="8266671" y="98097"/>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IL"/>
          </a:p>
        </p:txBody>
      </p:sp>
      <p:sp>
        <p:nvSpPr>
          <p:cNvPr id="22" name="Google Shape;232;p19">
            <a:extLst>
              <a:ext uri="{FF2B5EF4-FFF2-40B4-BE49-F238E27FC236}">
                <a16:creationId xmlns:a16="http://schemas.microsoft.com/office/drawing/2014/main" id="{7FD0B77A-09F7-4E55-A504-20022B62EE8C}"/>
              </a:ext>
            </a:extLst>
          </p:cNvPr>
          <p:cNvSpPr txBox="1">
            <a:spLocks/>
          </p:cNvSpPr>
          <p:nvPr/>
        </p:nvSpPr>
        <p:spPr>
          <a:xfrm>
            <a:off x="8359175" y="64220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חשוב!</a:t>
            </a:r>
          </a:p>
        </p:txBody>
      </p:sp>
      <p:grpSp>
        <p:nvGrpSpPr>
          <p:cNvPr id="23" name="גרפיקה 342">
            <a:extLst>
              <a:ext uri="{FF2B5EF4-FFF2-40B4-BE49-F238E27FC236}">
                <a16:creationId xmlns:a16="http://schemas.microsoft.com/office/drawing/2014/main" id="{EE1A2161-EF69-4B2C-88C1-CEA61591D8D7}"/>
              </a:ext>
            </a:extLst>
          </p:cNvPr>
          <p:cNvGrpSpPr/>
          <p:nvPr/>
        </p:nvGrpSpPr>
        <p:grpSpPr>
          <a:xfrm>
            <a:off x="8372095" y="87125"/>
            <a:ext cx="687649" cy="639170"/>
            <a:chOff x="1671636" y="2187978"/>
            <a:chExt cx="687649" cy="639170"/>
          </a:xfrm>
        </p:grpSpPr>
        <p:sp>
          <p:nvSpPr>
            <p:cNvPr id="24" name="גרפיקה 342">
              <a:extLst>
                <a:ext uri="{FF2B5EF4-FFF2-40B4-BE49-F238E27FC236}">
                  <a16:creationId xmlns:a16="http://schemas.microsoft.com/office/drawing/2014/main" id="{3085F36A-629D-40F9-9F7D-07E7A700A1DD}"/>
                </a:ext>
              </a:extLst>
            </p:cNvPr>
            <p:cNvSpPr/>
            <p:nvPr/>
          </p:nvSpPr>
          <p:spPr>
            <a:xfrm>
              <a:off x="1949728" y="2727978"/>
              <a:ext cx="190222" cy="99170"/>
            </a:xfrm>
            <a:custGeom>
              <a:avLst/>
              <a:gdLst>
                <a:gd name="connsiteX0" fmla="*/ 190174 w 190222"/>
                <a:gd name="connsiteY0" fmla="*/ 0 h 99170"/>
                <a:gd name="connsiteX1" fmla="*/ 104087 w 190222"/>
                <a:gd name="connsiteY1" fmla="*/ 98609 h 99170"/>
                <a:gd name="connsiteX2" fmla="*/ 0 w 190222"/>
                <a:gd name="connsiteY2" fmla="*/ 19565 h 99170"/>
              </a:gdLst>
              <a:ahLst/>
              <a:cxnLst>
                <a:cxn ang="0">
                  <a:pos x="connsiteX0" y="connsiteY0"/>
                </a:cxn>
                <a:cxn ang="0">
                  <a:pos x="connsiteX1" y="connsiteY1"/>
                </a:cxn>
                <a:cxn ang="0">
                  <a:pos x="connsiteX2" y="connsiteY2"/>
                </a:cxn>
              </a:cxnLst>
              <a:rect l="l" t="t" r="r" b="b"/>
              <a:pathLst>
                <a:path w="190222" h="99170">
                  <a:moveTo>
                    <a:pt x="190174" y="0"/>
                  </a:moveTo>
                  <a:cubicBezTo>
                    <a:pt x="191739" y="50087"/>
                    <a:pt x="154957" y="93913"/>
                    <a:pt x="104087" y="98609"/>
                  </a:cubicBezTo>
                  <a:cubicBezTo>
                    <a:pt x="53217" y="104087"/>
                    <a:pt x="7826" y="68869"/>
                    <a:pt x="0" y="19565"/>
                  </a:cubicBezTo>
                </a:path>
              </a:pathLst>
            </a:custGeom>
            <a:solidFill>
              <a:schemeClr val="accent2"/>
            </a:solidFill>
            <a:ln w="31060" cap="flat">
              <a:solidFill>
                <a:schemeClr val="bg2"/>
              </a:solidFill>
              <a:prstDash val="solid"/>
              <a:miter/>
            </a:ln>
          </p:spPr>
          <p:txBody>
            <a:bodyPr rtlCol="0" anchor="ctr"/>
            <a:lstStyle/>
            <a:p>
              <a:endParaRPr lang="en-IL"/>
            </a:p>
          </p:txBody>
        </p:sp>
        <p:sp>
          <p:nvSpPr>
            <p:cNvPr id="25" name="גרפיקה 342">
              <a:extLst>
                <a:ext uri="{FF2B5EF4-FFF2-40B4-BE49-F238E27FC236}">
                  <a16:creationId xmlns:a16="http://schemas.microsoft.com/office/drawing/2014/main" id="{04ED92B6-7EE1-4A96-9C9D-2C46CA405D68}"/>
                </a:ext>
              </a:extLst>
            </p:cNvPr>
            <p:cNvSpPr/>
            <p:nvPr/>
          </p:nvSpPr>
          <p:spPr>
            <a:xfrm>
              <a:off x="1671636" y="2238065"/>
              <a:ext cx="76178" cy="279391"/>
            </a:xfrm>
            <a:custGeom>
              <a:avLst/>
              <a:gdLst>
                <a:gd name="connsiteX0" fmla="*/ 22179 w 76178"/>
                <a:gd name="connsiteY0" fmla="*/ 279391 h 279391"/>
                <a:gd name="connsiteX1" fmla="*/ 1831 w 76178"/>
                <a:gd name="connsiteY1" fmla="*/ 210522 h 279391"/>
                <a:gd name="connsiteX2" fmla="*/ 4961 w 76178"/>
                <a:gd name="connsiteY2" fmla="*/ 132261 h 279391"/>
                <a:gd name="connsiteX3" fmla="*/ 30787 w 76178"/>
                <a:gd name="connsiteY3" fmla="*/ 58696 h 279391"/>
                <a:gd name="connsiteX4" fmla="*/ 74614 w 76178"/>
                <a:gd name="connsiteY4" fmla="*/ 1565 h 279391"/>
                <a:gd name="connsiteX5" fmla="*/ 76179 w 76178"/>
                <a:gd name="connsiteY5" fmla="*/ 0 h 27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78" h="279391">
                  <a:moveTo>
                    <a:pt x="22179" y="279391"/>
                  </a:moveTo>
                  <a:cubicBezTo>
                    <a:pt x="12005" y="259043"/>
                    <a:pt x="4961" y="235565"/>
                    <a:pt x="1831" y="210522"/>
                  </a:cubicBezTo>
                  <a:cubicBezTo>
                    <a:pt x="-1299" y="185478"/>
                    <a:pt x="-517" y="158869"/>
                    <a:pt x="4961" y="132261"/>
                  </a:cubicBezTo>
                  <a:cubicBezTo>
                    <a:pt x="9657" y="105652"/>
                    <a:pt x="18266" y="81391"/>
                    <a:pt x="30787" y="58696"/>
                  </a:cubicBezTo>
                  <a:cubicBezTo>
                    <a:pt x="42527" y="36000"/>
                    <a:pt x="57396" y="17217"/>
                    <a:pt x="74614" y="1565"/>
                  </a:cubicBezTo>
                  <a:cubicBezTo>
                    <a:pt x="75396" y="783"/>
                    <a:pt x="76179" y="783"/>
                    <a:pt x="76179" y="0"/>
                  </a:cubicBezTo>
                </a:path>
              </a:pathLst>
            </a:custGeom>
            <a:noFill/>
            <a:ln w="31060" cap="flat">
              <a:solidFill>
                <a:schemeClr val="bg2"/>
              </a:solidFill>
              <a:prstDash val="solid"/>
              <a:miter/>
            </a:ln>
          </p:spPr>
          <p:txBody>
            <a:bodyPr rtlCol="0" anchor="ctr"/>
            <a:lstStyle/>
            <a:p>
              <a:endParaRPr lang="en-IL"/>
            </a:p>
          </p:txBody>
        </p:sp>
        <p:sp>
          <p:nvSpPr>
            <p:cNvPr id="26" name="גרפיקה 342">
              <a:extLst>
                <a:ext uri="{FF2B5EF4-FFF2-40B4-BE49-F238E27FC236}">
                  <a16:creationId xmlns:a16="http://schemas.microsoft.com/office/drawing/2014/main" id="{5C4EA2A9-E01B-4647-BB06-41D4105955EF}"/>
                </a:ext>
              </a:extLst>
            </p:cNvPr>
            <p:cNvSpPr/>
            <p:nvPr/>
          </p:nvSpPr>
          <p:spPr>
            <a:xfrm>
              <a:off x="1742276" y="2299109"/>
              <a:ext cx="47017" cy="174521"/>
            </a:xfrm>
            <a:custGeom>
              <a:avLst/>
              <a:gdLst>
                <a:gd name="connsiteX0" fmla="*/ 11017 w 47017"/>
                <a:gd name="connsiteY0" fmla="*/ 174522 h 174521"/>
                <a:gd name="connsiteX1" fmla="*/ 3191 w 47017"/>
                <a:gd name="connsiteY1" fmla="*/ 84522 h 174521"/>
                <a:gd name="connsiteX2" fmla="*/ 43887 w 47017"/>
                <a:gd name="connsiteY2" fmla="*/ 3130 h 174521"/>
                <a:gd name="connsiteX3" fmla="*/ 47017 w 47017"/>
                <a:gd name="connsiteY3" fmla="*/ 0 h 174521"/>
              </a:gdLst>
              <a:ahLst/>
              <a:cxnLst>
                <a:cxn ang="0">
                  <a:pos x="connsiteX0" y="connsiteY0"/>
                </a:cxn>
                <a:cxn ang="0">
                  <a:pos x="connsiteX1" y="connsiteY1"/>
                </a:cxn>
                <a:cxn ang="0">
                  <a:pos x="connsiteX2" y="connsiteY2"/>
                </a:cxn>
                <a:cxn ang="0">
                  <a:pos x="connsiteX3" y="connsiteY3"/>
                </a:cxn>
              </a:cxnLst>
              <a:rect l="l" t="t" r="r" b="b"/>
              <a:pathLst>
                <a:path w="47017" h="174521">
                  <a:moveTo>
                    <a:pt x="11017" y="174522"/>
                  </a:moveTo>
                  <a:cubicBezTo>
                    <a:pt x="61" y="148696"/>
                    <a:pt x="-3070" y="116609"/>
                    <a:pt x="3191" y="84522"/>
                  </a:cubicBezTo>
                  <a:cubicBezTo>
                    <a:pt x="9452" y="52435"/>
                    <a:pt x="23539" y="23478"/>
                    <a:pt x="43887" y="3130"/>
                  </a:cubicBezTo>
                  <a:cubicBezTo>
                    <a:pt x="44669" y="2348"/>
                    <a:pt x="46234" y="1565"/>
                    <a:pt x="47017" y="0"/>
                  </a:cubicBezTo>
                </a:path>
              </a:pathLst>
            </a:custGeom>
            <a:noFill/>
            <a:ln w="31060" cap="flat">
              <a:solidFill>
                <a:schemeClr val="bg2"/>
              </a:solidFill>
              <a:prstDash val="solid"/>
              <a:miter/>
            </a:ln>
          </p:spPr>
          <p:txBody>
            <a:bodyPr rtlCol="0" anchor="ctr"/>
            <a:lstStyle/>
            <a:p>
              <a:endParaRPr lang="en-IL"/>
            </a:p>
          </p:txBody>
        </p:sp>
        <p:sp>
          <p:nvSpPr>
            <p:cNvPr id="27" name="גרפיקה 342">
              <a:extLst>
                <a:ext uri="{FF2B5EF4-FFF2-40B4-BE49-F238E27FC236}">
                  <a16:creationId xmlns:a16="http://schemas.microsoft.com/office/drawing/2014/main" id="{FC22CC14-99F0-484A-A001-2AD259E3E0F5}"/>
                </a:ext>
              </a:extLst>
            </p:cNvPr>
            <p:cNvSpPr/>
            <p:nvPr/>
          </p:nvSpPr>
          <p:spPr>
            <a:xfrm>
              <a:off x="2242423" y="2187978"/>
              <a:ext cx="116862" cy="262173"/>
            </a:xfrm>
            <a:custGeom>
              <a:avLst/>
              <a:gdLst>
                <a:gd name="connsiteX0" fmla="*/ 110348 w 116862"/>
                <a:gd name="connsiteY0" fmla="*/ 262174 h 262173"/>
                <a:gd name="connsiteX1" fmla="*/ 115826 w 116862"/>
                <a:gd name="connsiteY1" fmla="*/ 190956 h 262173"/>
                <a:gd name="connsiteX2" fmla="*/ 97043 w 116862"/>
                <a:gd name="connsiteY2" fmla="*/ 115043 h 262173"/>
                <a:gd name="connsiteX3" fmla="*/ 57130 w 116862"/>
                <a:gd name="connsiteY3" fmla="*/ 48522 h 262173"/>
                <a:gd name="connsiteX4" fmla="*/ 2348 w 116862"/>
                <a:gd name="connsiteY4" fmla="*/ 1565 h 262173"/>
                <a:gd name="connsiteX5" fmla="*/ 0 w 116862"/>
                <a:gd name="connsiteY5" fmla="*/ 0 h 26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862" h="262173">
                  <a:moveTo>
                    <a:pt x="110348" y="262174"/>
                  </a:moveTo>
                  <a:cubicBezTo>
                    <a:pt x="116609" y="240261"/>
                    <a:pt x="118174" y="216000"/>
                    <a:pt x="115826" y="190956"/>
                  </a:cubicBezTo>
                  <a:cubicBezTo>
                    <a:pt x="113478" y="165130"/>
                    <a:pt x="107217" y="140087"/>
                    <a:pt x="97043" y="115043"/>
                  </a:cubicBezTo>
                  <a:cubicBezTo>
                    <a:pt x="86870" y="90000"/>
                    <a:pt x="73565" y="68087"/>
                    <a:pt x="57130" y="48522"/>
                  </a:cubicBezTo>
                  <a:cubicBezTo>
                    <a:pt x="40696" y="28957"/>
                    <a:pt x="22696" y="13304"/>
                    <a:pt x="2348" y="1565"/>
                  </a:cubicBezTo>
                  <a:cubicBezTo>
                    <a:pt x="1565" y="783"/>
                    <a:pt x="783" y="783"/>
                    <a:pt x="0" y="0"/>
                  </a:cubicBezTo>
                </a:path>
              </a:pathLst>
            </a:custGeom>
            <a:noFill/>
            <a:ln w="31060" cap="flat">
              <a:solidFill>
                <a:schemeClr val="bg2"/>
              </a:solidFill>
              <a:prstDash val="solid"/>
              <a:miter/>
            </a:ln>
          </p:spPr>
          <p:txBody>
            <a:bodyPr rtlCol="0" anchor="ctr"/>
            <a:lstStyle/>
            <a:p>
              <a:endParaRPr lang="en-IL"/>
            </a:p>
          </p:txBody>
        </p:sp>
        <p:sp>
          <p:nvSpPr>
            <p:cNvPr id="28" name="גרפיקה 342">
              <a:extLst>
                <a:ext uri="{FF2B5EF4-FFF2-40B4-BE49-F238E27FC236}">
                  <a16:creationId xmlns:a16="http://schemas.microsoft.com/office/drawing/2014/main" id="{58B39F5F-CF4A-4457-8A03-178F3887819C}"/>
                </a:ext>
              </a:extLst>
            </p:cNvPr>
            <p:cNvSpPr/>
            <p:nvPr/>
          </p:nvSpPr>
          <p:spPr>
            <a:xfrm>
              <a:off x="2214250" y="2255283"/>
              <a:ext cx="73783" cy="163565"/>
            </a:xfrm>
            <a:custGeom>
              <a:avLst/>
              <a:gdLst>
                <a:gd name="connsiteX0" fmla="*/ 71217 w 73783"/>
                <a:gd name="connsiteY0" fmla="*/ 163565 h 163565"/>
                <a:gd name="connsiteX1" fmla="*/ 60261 w 73783"/>
                <a:gd name="connsiteY1" fmla="*/ 73565 h 163565"/>
                <a:gd name="connsiteX2" fmla="*/ 3913 w 73783"/>
                <a:gd name="connsiteY2" fmla="*/ 2348 h 163565"/>
                <a:gd name="connsiteX3" fmla="*/ 0 w 73783"/>
                <a:gd name="connsiteY3" fmla="*/ 0 h 163565"/>
              </a:gdLst>
              <a:ahLst/>
              <a:cxnLst>
                <a:cxn ang="0">
                  <a:pos x="connsiteX0" y="connsiteY0"/>
                </a:cxn>
                <a:cxn ang="0">
                  <a:pos x="connsiteX1" y="connsiteY1"/>
                </a:cxn>
                <a:cxn ang="0">
                  <a:pos x="connsiteX2" y="connsiteY2"/>
                </a:cxn>
                <a:cxn ang="0">
                  <a:pos x="connsiteX3" y="connsiteY3"/>
                </a:cxn>
              </a:cxnLst>
              <a:rect l="l" t="t" r="r" b="b"/>
              <a:pathLst>
                <a:path w="73783" h="163565">
                  <a:moveTo>
                    <a:pt x="71217" y="163565"/>
                  </a:moveTo>
                  <a:cubicBezTo>
                    <a:pt x="76696" y="136174"/>
                    <a:pt x="73565" y="104087"/>
                    <a:pt x="60261" y="73565"/>
                  </a:cubicBezTo>
                  <a:cubicBezTo>
                    <a:pt x="47739" y="43043"/>
                    <a:pt x="27391" y="18000"/>
                    <a:pt x="3913" y="2348"/>
                  </a:cubicBezTo>
                  <a:cubicBezTo>
                    <a:pt x="3130" y="1565"/>
                    <a:pt x="1565" y="783"/>
                    <a:pt x="0" y="0"/>
                  </a:cubicBezTo>
                </a:path>
              </a:pathLst>
            </a:custGeom>
            <a:noFill/>
            <a:ln w="31060" cap="flat">
              <a:solidFill>
                <a:schemeClr val="bg2"/>
              </a:solidFill>
              <a:prstDash val="solid"/>
              <a:miter/>
            </a:ln>
          </p:spPr>
          <p:txBody>
            <a:bodyPr rtlCol="0" anchor="ctr"/>
            <a:lstStyle/>
            <a:p>
              <a:endParaRPr lang="en-IL"/>
            </a:p>
          </p:txBody>
        </p:sp>
        <p:grpSp>
          <p:nvGrpSpPr>
            <p:cNvPr id="29" name="גרפיקה 342">
              <a:extLst>
                <a:ext uri="{FF2B5EF4-FFF2-40B4-BE49-F238E27FC236}">
                  <a16:creationId xmlns:a16="http://schemas.microsoft.com/office/drawing/2014/main" id="{FEB29E1A-97E1-41A1-9A96-CC6F1E12480F}"/>
                </a:ext>
              </a:extLst>
            </p:cNvPr>
            <p:cNvGrpSpPr/>
            <p:nvPr/>
          </p:nvGrpSpPr>
          <p:grpSpPr>
            <a:xfrm>
              <a:off x="1765741" y="2205978"/>
              <a:ext cx="551589" cy="570521"/>
              <a:chOff x="1765741" y="2205978"/>
              <a:chExt cx="551589" cy="570521"/>
            </a:xfrm>
          </p:grpSpPr>
          <p:sp>
            <p:nvSpPr>
              <p:cNvPr id="30" name="גרפיקה 342">
                <a:extLst>
                  <a:ext uri="{FF2B5EF4-FFF2-40B4-BE49-F238E27FC236}">
                    <a16:creationId xmlns:a16="http://schemas.microsoft.com/office/drawing/2014/main" id="{3C59952B-B94B-4017-92F2-28E049539145}"/>
                  </a:ext>
                </a:extLst>
              </p:cNvPr>
              <p:cNvSpPr/>
              <p:nvPr/>
            </p:nvSpPr>
            <p:spPr>
              <a:xfrm>
                <a:off x="1781467" y="2221631"/>
                <a:ext cx="520708" cy="539999"/>
              </a:xfrm>
              <a:custGeom>
                <a:avLst/>
                <a:gdLst>
                  <a:gd name="connsiteX0" fmla="*/ 31304 w 520708"/>
                  <a:gd name="connsiteY0" fmla="*/ 540000 h 539999"/>
                  <a:gd name="connsiteX1" fmla="*/ 10174 w 520708"/>
                  <a:gd name="connsiteY1" fmla="*/ 531391 h 539999"/>
                  <a:gd name="connsiteX2" fmla="*/ 0 w 520708"/>
                  <a:gd name="connsiteY2" fmla="*/ 507130 h 539999"/>
                  <a:gd name="connsiteX3" fmla="*/ 33652 w 520708"/>
                  <a:gd name="connsiteY3" fmla="*/ 414000 h 539999"/>
                  <a:gd name="connsiteX4" fmla="*/ 45391 w 520708"/>
                  <a:gd name="connsiteY4" fmla="*/ 315391 h 539999"/>
                  <a:gd name="connsiteX5" fmla="*/ 43826 w 520708"/>
                  <a:gd name="connsiteY5" fmla="*/ 298956 h 539999"/>
                  <a:gd name="connsiteX6" fmla="*/ 43043 w 520708"/>
                  <a:gd name="connsiteY6" fmla="*/ 292695 h 539999"/>
                  <a:gd name="connsiteX7" fmla="*/ 46957 w 520708"/>
                  <a:gd name="connsiteY7" fmla="*/ 186261 h 539999"/>
                  <a:gd name="connsiteX8" fmla="*/ 136957 w 520708"/>
                  <a:gd name="connsiteY8" fmla="*/ 72783 h 539999"/>
                  <a:gd name="connsiteX9" fmla="*/ 154174 w 520708"/>
                  <a:gd name="connsiteY9" fmla="*/ 29739 h 539999"/>
                  <a:gd name="connsiteX10" fmla="*/ 209739 w 520708"/>
                  <a:gd name="connsiteY10" fmla="*/ 783 h 539999"/>
                  <a:gd name="connsiteX11" fmla="*/ 219913 w 520708"/>
                  <a:gd name="connsiteY11" fmla="*/ 0 h 539999"/>
                  <a:gd name="connsiteX12" fmla="*/ 270000 w 520708"/>
                  <a:gd name="connsiteY12" fmla="*/ 17217 h 539999"/>
                  <a:gd name="connsiteX13" fmla="*/ 295826 w 520708"/>
                  <a:gd name="connsiteY13" fmla="*/ 56348 h 539999"/>
                  <a:gd name="connsiteX14" fmla="*/ 406957 w 520708"/>
                  <a:gd name="connsiteY14" fmla="*/ 149478 h 539999"/>
                  <a:gd name="connsiteX15" fmla="*/ 432783 w 520708"/>
                  <a:gd name="connsiteY15" fmla="*/ 252000 h 539999"/>
                  <a:gd name="connsiteX16" fmla="*/ 433565 w 520708"/>
                  <a:gd name="connsiteY16" fmla="*/ 259043 h 539999"/>
                  <a:gd name="connsiteX17" fmla="*/ 435913 w 520708"/>
                  <a:gd name="connsiteY17" fmla="*/ 275478 h 539999"/>
                  <a:gd name="connsiteX18" fmla="*/ 468000 w 520708"/>
                  <a:gd name="connsiteY18" fmla="*/ 369391 h 539999"/>
                  <a:gd name="connsiteX19" fmla="*/ 519652 w 520708"/>
                  <a:gd name="connsiteY19" fmla="*/ 453913 h 539999"/>
                  <a:gd name="connsiteX20" fmla="*/ 514957 w 520708"/>
                  <a:gd name="connsiteY20" fmla="*/ 478956 h 539999"/>
                  <a:gd name="connsiteX21" fmla="*/ 492261 w 520708"/>
                  <a:gd name="connsiteY21" fmla="*/ 492261 h 539999"/>
                  <a:gd name="connsiteX22" fmla="*/ 34435 w 520708"/>
                  <a:gd name="connsiteY22" fmla="*/ 539217 h 539999"/>
                  <a:gd name="connsiteX23" fmla="*/ 31304 w 520708"/>
                  <a:gd name="connsiteY23" fmla="*/ 540000 h 5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708" h="539999">
                    <a:moveTo>
                      <a:pt x="31304" y="540000"/>
                    </a:moveTo>
                    <a:cubicBezTo>
                      <a:pt x="23478" y="540000"/>
                      <a:pt x="15652" y="536869"/>
                      <a:pt x="10174" y="531391"/>
                    </a:cubicBezTo>
                    <a:cubicBezTo>
                      <a:pt x="3913" y="525130"/>
                      <a:pt x="0" y="516521"/>
                      <a:pt x="0" y="507130"/>
                    </a:cubicBezTo>
                    <a:cubicBezTo>
                      <a:pt x="783" y="488347"/>
                      <a:pt x="6261" y="450782"/>
                      <a:pt x="33652" y="414000"/>
                    </a:cubicBezTo>
                    <a:cubicBezTo>
                      <a:pt x="52435" y="388956"/>
                      <a:pt x="48522" y="351391"/>
                      <a:pt x="45391" y="315391"/>
                    </a:cubicBezTo>
                    <a:cubicBezTo>
                      <a:pt x="44609" y="309913"/>
                      <a:pt x="44609" y="304435"/>
                      <a:pt x="43826" y="298956"/>
                    </a:cubicBezTo>
                    <a:cubicBezTo>
                      <a:pt x="43826" y="297391"/>
                      <a:pt x="43826" y="295043"/>
                      <a:pt x="43043" y="292695"/>
                    </a:cubicBezTo>
                    <a:cubicBezTo>
                      <a:pt x="40696" y="272348"/>
                      <a:pt x="36000" y="230869"/>
                      <a:pt x="46957" y="186261"/>
                    </a:cubicBezTo>
                    <a:cubicBezTo>
                      <a:pt x="60261" y="135391"/>
                      <a:pt x="90000" y="97826"/>
                      <a:pt x="136957" y="72783"/>
                    </a:cubicBezTo>
                    <a:cubicBezTo>
                      <a:pt x="138522" y="59478"/>
                      <a:pt x="143217" y="43826"/>
                      <a:pt x="154174" y="29739"/>
                    </a:cubicBezTo>
                    <a:cubicBezTo>
                      <a:pt x="167478" y="13304"/>
                      <a:pt x="186261" y="3130"/>
                      <a:pt x="209739" y="783"/>
                    </a:cubicBezTo>
                    <a:cubicBezTo>
                      <a:pt x="212870" y="783"/>
                      <a:pt x="216783" y="0"/>
                      <a:pt x="219913" y="0"/>
                    </a:cubicBezTo>
                    <a:cubicBezTo>
                      <a:pt x="239478" y="0"/>
                      <a:pt x="255913" y="6261"/>
                      <a:pt x="270000" y="17217"/>
                    </a:cubicBezTo>
                    <a:cubicBezTo>
                      <a:pt x="284087" y="28957"/>
                      <a:pt x="291913" y="43826"/>
                      <a:pt x="295826" y="56348"/>
                    </a:cubicBezTo>
                    <a:cubicBezTo>
                      <a:pt x="345913" y="71217"/>
                      <a:pt x="383478" y="102522"/>
                      <a:pt x="406957" y="149478"/>
                    </a:cubicBezTo>
                    <a:cubicBezTo>
                      <a:pt x="427304" y="190174"/>
                      <a:pt x="431217" y="231652"/>
                      <a:pt x="432783" y="252000"/>
                    </a:cubicBezTo>
                    <a:cubicBezTo>
                      <a:pt x="432783" y="255130"/>
                      <a:pt x="433565" y="257478"/>
                      <a:pt x="433565" y="259043"/>
                    </a:cubicBezTo>
                    <a:cubicBezTo>
                      <a:pt x="434348" y="264522"/>
                      <a:pt x="435130" y="270000"/>
                      <a:pt x="435913" y="275478"/>
                    </a:cubicBezTo>
                    <a:cubicBezTo>
                      <a:pt x="440609" y="313043"/>
                      <a:pt x="444522" y="349043"/>
                      <a:pt x="468000" y="369391"/>
                    </a:cubicBezTo>
                    <a:cubicBezTo>
                      <a:pt x="502435" y="399913"/>
                      <a:pt x="514957" y="435913"/>
                      <a:pt x="519652" y="453913"/>
                    </a:cubicBezTo>
                    <a:cubicBezTo>
                      <a:pt x="522000" y="462521"/>
                      <a:pt x="520435" y="471913"/>
                      <a:pt x="514957" y="478956"/>
                    </a:cubicBezTo>
                    <a:cubicBezTo>
                      <a:pt x="509478" y="486000"/>
                      <a:pt x="501652" y="491478"/>
                      <a:pt x="492261" y="492261"/>
                    </a:cubicBezTo>
                    <a:lnTo>
                      <a:pt x="34435" y="539217"/>
                    </a:lnTo>
                    <a:cubicBezTo>
                      <a:pt x="33652" y="540000"/>
                      <a:pt x="32870" y="540000"/>
                      <a:pt x="31304" y="540000"/>
                    </a:cubicBezTo>
                    <a:close/>
                  </a:path>
                </a:pathLst>
              </a:custGeom>
              <a:solidFill>
                <a:schemeClr val="bg1"/>
              </a:solidFill>
              <a:ln w="7765" cap="flat">
                <a:solidFill>
                  <a:schemeClr val="bg2"/>
                </a:solidFill>
                <a:prstDash val="solid"/>
                <a:miter/>
              </a:ln>
            </p:spPr>
            <p:txBody>
              <a:bodyPr rtlCol="0" anchor="ctr"/>
              <a:lstStyle/>
              <a:p>
                <a:endParaRPr lang="en-IL"/>
              </a:p>
            </p:txBody>
          </p:sp>
          <p:sp>
            <p:nvSpPr>
              <p:cNvPr id="31" name="גרפיקה 342">
                <a:extLst>
                  <a:ext uri="{FF2B5EF4-FFF2-40B4-BE49-F238E27FC236}">
                    <a16:creationId xmlns:a16="http://schemas.microsoft.com/office/drawing/2014/main" id="{F5576E24-81E1-496E-8720-14CB75F5EF4A}"/>
                  </a:ext>
                </a:extLst>
              </p:cNvPr>
              <p:cNvSpPr/>
              <p:nvPr/>
            </p:nvSpPr>
            <p:spPr>
              <a:xfrm>
                <a:off x="1765741" y="2205978"/>
                <a:ext cx="551589" cy="570521"/>
              </a:xfrm>
              <a:custGeom>
                <a:avLst/>
                <a:gdLst>
                  <a:gd name="connsiteX0" fmla="*/ 236422 w 551589"/>
                  <a:gd name="connsiteY0" fmla="*/ 31304 h 570521"/>
                  <a:gd name="connsiteX1" fmla="*/ 276335 w 551589"/>
                  <a:gd name="connsiteY1" fmla="*/ 45391 h 570521"/>
                  <a:gd name="connsiteX2" fmla="*/ 299813 w 551589"/>
                  <a:gd name="connsiteY2" fmla="*/ 85304 h 570521"/>
                  <a:gd name="connsiteX3" fmla="*/ 409378 w 551589"/>
                  <a:gd name="connsiteY3" fmla="*/ 172174 h 570521"/>
                  <a:gd name="connsiteX4" fmla="*/ 433639 w 551589"/>
                  <a:gd name="connsiteY4" fmla="*/ 269217 h 570521"/>
                  <a:gd name="connsiteX5" fmla="*/ 434422 w 551589"/>
                  <a:gd name="connsiteY5" fmla="*/ 276261 h 570521"/>
                  <a:gd name="connsiteX6" fmla="*/ 436769 w 551589"/>
                  <a:gd name="connsiteY6" fmla="*/ 292695 h 570521"/>
                  <a:gd name="connsiteX7" fmla="*/ 473552 w 551589"/>
                  <a:gd name="connsiteY7" fmla="*/ 396782 h 570521"/>
                  <a:gd name="connsiteX8" fmla="*/ 520509 w 551589"/>
                  <a:gd name="connsiteY8" fmla="*/ 473478 h 570521"/>
                  <a:gd name="connsiteX9" fmla="*/ 518161 w 551589"/>
                  <a:gd name="connsiteY9" fmla="*/ 486000 h 570521"/>
                  <a:gd name="connsiteX10" fmla="*/ 507204 w 551589"/>
                  <a:gd name="connsiteY10" fmla="*/ 492261 h 570521"/>
                  <a:gd name="connsiteX11" fmla="*/ 49378 w 551589"/>
                  <a:gd name="connsiteY11" fmla="*/ 539217 h 570521"/>
                  <a:gd name="connsiteX12" fmla="*/ 47813 w 551589"/>
                  <a:gd name="connsiteY12" fmla="*/ 539217 h 570521"/>
                  <a:gd name="connsiteX13" fmla="*/ 36856 w 551589"/>
                  <a:gd name="connsiteY13" fmla="*/ 535304 h 570521"/>
                  <a:gd name="connsiteX14" fmla="*/ 31378 w 551589"/>
                  <a:gd name="connsiteY14" fmla="*/ 523565 h 570521"/>
                  <a:gd name="connsiteX15" fmla="*/ 61900 w 551589"/>
                  <a:gd name="connsiteY15" fmla="*/ 439043 h 570521"/>
                  <a:gd name="connsiteX16" fmla="*/ 76769 w 551589"/>
                  <a:gd name="connsiteY16" fmla="*/ 329478 h 570521"/>
                  <a:gd name="connsiteX17" fmla="*/ 75204 w 551589"/>
                  <a:gd name="connsiteY17" fmla="*/ 313043 h 570521"/>
                  <a:gd name="connsiteX18" fmla="*/ 74422 w 551589"/>
                  <a:gd name="connsiteY18" fmla="*/ 306000 h 570521"/>
                  <a:gd name="connsiteX19" fmla="*/ 78335 w 551589"/>
                  <a:gd name="connsiteY19" fmla="*/ 205826 h 570521"/>
                  <a:gd name="connsiteX20" fmla="*/ 167552 w 551589"/>
                  <a:gd name="connsiteY20" fmla="*/ 98609 h 570521"/>
                  <a:gd name="connsiteX21" fmla="*/ 182422 w 551589"/>
                  <a:gd name="connsiteY21" fmla="*/ 54783 h 570521"/>
                  <a:gd name="connsiteX22" fmla="*/ 227813 w 551589"/>
                  <a:gd name="connsiteY22" fmla="*/ 32087 h 570521"/>
                  <a:gd name="connsiteX23" fmla="*/ 236422 w 551589"/>
                  <a:gd name="connsiteY23" fmla="*/ 31304 h 570521"/>
                  <a:gd name="connsiteX24" fmla="*/ 236422 w 551589"/>
                  <a:gd name="connsiteY24" fmla="*/ 0 h 570521"/>
                  <a:gd name="connsiteX25" fmla="*/ 224682 w 551589"/>
                  <a:gd name="connsiteY25" fmla="*/ 783 h 570521"/>
                  <a:gd name="connsiteX26" fmla="*/ 158161 w 551589"/>
                  <a:gd name="connsiteY26" fmla="*/ 35217 h 570521"/>
                  <a:gd name="connsiteX27" fmla="*/ 138596 w 551589"/>
                  <a:gd name="connsiteY27" fmla="*/ 78261 h 570521"/>
                  <a:gd name="connsiteX28" fmla="*/ 47813 w 551589"/>
                  <a:gd name="connsiteY28" fmla="*/ 198000 h 570521"/>
                  <a:gd name="connsiteX29" fmla="*/ 43117 w 551589"/>
                  <a:gd name="connsiteY29" fmla="*/ 309130 h 570521"/>
                  <a:gd name="connsiteX30" fmla="*/ 43117 w 551589"/>
                  <a:gd name="connsiteY30" fmla="*/ 309913 h 570521"/>
                  <a:gd name="connsiteX31" fmla="*/ 43900 w 551589"/>
                  <a:gd name="connsiteY31" fmla="*/ 315391 h 570521"/>
                  <a:gd name="connsiteX32" fmla="*/ 45465 w 551589"/>
                  <a:gd name="connsiteY32" fmla="*/ 332608 h 570521"/>
                  <a:gd name="connsiteX33" fmla="*/ 36856 w 551589"/>
                  <a:gd name="connsiteY33" fmla="*/ 420261 h 570521"/>
                  <a:gd name="connsiteX34" fmla="*/ 74 w 551589"/>
                  <a:gd name="connsiteY34" fmla="*/ 522000 h 570521"/>
                  <a:gd name="connsiteX35" fmla="*/ 14943 w 551589"/>
                  <a:gd name="connsiteY35" fmla="*/ 558000 h 570521"/>
                  <a:gd name="connsiteX36" fmla="*/ 47030 w 551589"/>
                  <a:gd name="connsiteY36" fmla="*/ 570521 h 570521"/>
                  <a:gd name="connsiteX37" fmla="*/ 51726 w 551589"/>
                  <a:gd name="connsiteY37" fmla="*/ 570521 h 570521"/>
                  <a:gd name="connsiteX38" fmla="*/ 509552 w 551589"/>
                  <a:gd name="connsiteY38" fmla="*/ 523565 h 570521"/>
                  <a:gd name="connsiteX39" fmla="*/ 543204 w 551589"/>
                  <a:gd name="connsiteY39" fmla="*/ 504000 h 570521"/>
                  <a:gd name="connsiteX40" fmla="*/ 550248 w 551589"/>
                  <a:gd name="connsiteY40" fmla="*/ 465652 h 570521"/>
                  <a:gd name="connsiteX41" fmla="*/ 493900 w 551589"/>
                  <a:gd name="connsiteY41" fmla="*/ 373304 h 570521"/>
                  <a:gd name="connsiteX42" fmla="*/ 467291 w 551589"/>
                  <a:gd name="connsiteY42" fmla="*/ 288782 h 570521"/>
                  <a:gd name="connsiteX43" fmla="*/ 464943 w 551589"/>
                  <a:gd name="connsiteY43" fmla="*/ 272348 h 570521"/>
                  <a:gd name="connsiteX44" fmla="*/ 464161 w 551589"/>
                  <a:gd name="connsiteY44" fmla="*/ 266869 h 570521"/>
                  <a:gd name="connsiteX45" fmla="*/ 464161 w 551589"/>
                  <a:gd name="connsiteY45" fmla="*/ 266087 h 570521"/>
                  <a:gd name="connsiteX46" fmla="*/ 436769 w 551589"/>
                  <a:gd name="connsiteY46" fmla="*/ 158087 h 570521"/>
                  <a:gd name="connsiteX47" fmla="*/ 324074 w 551589"/>
                  <a:gd name="connsiteY47" fmla="*/ 59478 h 570521"/>
                  <a:gd name="connsiteX48" fmla="*/ 295900 w 551589"/>
                  <a:gd name="connsiteY48" fmla="*/ 21130 h 570521"/>
                  <a:gd name="connsiteX49" fmla="*/ 236422 w 551589"/>
                  <a:gd name="connsiteY49" fmla="*/ 0 h 570521"/>
                  <a:gd name="connsiteX50" fmla="*/ 236422 w 551589"/>
                  <a:gd name="connsiteY50" fmla="*/ 0 h 57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1589" h="570521">
                    <a:moveTo>
                      <a:pt x="236422" y="31304"/>
                    </a:moveTo>
                    <a:cubicBezTo>
                      <a:pt x="252074" y="31304"/>
                      <a:pt x="265378" y="36000"/>
                      <a:pt x="276335" y="45391"/>
                    </a:cubicBezTo>
                    <a:cubicBezTo>
                      <a:pt x="290422" y="57130"/>
                      <a:pt x="296682" y="73565"/>
                      <a:pt x="299813" y="85304"/>
                    </a:cubicBezTo>
                    <a:cubicBezTo>
                      <a:pt x="349900" y="97826"/>
                      <a:pt x="386682" y="127565"/>
                      <a:pt x="409378" y="172174"/>
                    </a:cubicBezTo>
                    <a:cubicBezTo>
                      <a:pt x="428161" y="210522"/>
                      <a:pt x="432074" y="250435"/>
                      <a:pt x="433639" y="269217"/>
                    </a:cubicBezTo>
                    <a:cubicBezTo>
                      <a:pt x="433639" y="272348"/>
                      <a:pt x="434422" y="274695"/>
                      <a:pt x="434422" y="276261"/>
                    </a:cubicBezTo>
                    <a:cubicBezTo>
                      <a:pt x="435204" y="281739"/>
                      <a:pt x="435987" y="287217"/>
                      <a:pt x="436769" y="292695"/>
                    </a:cubicBezTo>
                    <a:cubicBezTo>
                      <a:pt x="441465" y="331826"/>
                      <a:pt x="446161" y="371739"/>
                      <a:pt x="473552" y="396782"/>
                    </a:cubicBezTo>
                    <a:cubicBezTo>
                      <a:pt x="504856" y="424956"/>
                      <a:pt x="516596" y="457043"/>
                      <a:pt x="520509" y="473478"/>
                    </a:cubicBezTo>
                    <a:cubicBezTo>
                      <a:pt x="521291" y="478174"/>
                      <a:pt x="520509" y="482087"/>
                      <a:pt x="518161" y="486000"/>
                    </a:cubicBezTo>
                    <a:cubicBezTo>
                      <a:pt x="515813" y="489913"/>
                      <a:pt x="511900" y="492261"/>
                      <a:pt x="507204" y="492261"/>
                    </a:cubicBezTo>
                    <a:lnTo>
                      <a:pt x="49378" y="539217"/>
                    </a:lnTo>
                    <a:cubicBezTo>
                      <a:pt x="48596" y="539217"/>
                      <a:pt x="48596" y="539217"/>
                      <a:pt x="47813" y="539217"/>
                    </a:cubicBezTo>
                    <a:cubicBezTo>
                      <a:pt x="43900" y="539217"/>
                      <a:pt x="39987" y="537652"/>
                      <a:pt x="36856" y="535304"/>
                    </a:cubicBezTo>
                    <a:cubicBezTo>
                      <a:pt x="33726" y="532174"/>
                      <a:pt x="31378" y="528261"/>
                      <a:pt x="31378" y="523565"/>
                    </a:cubicBezTo>
                    <a:cubicBezTo>
                      <a:pt x="32161" y="506348"/>
                      <a:pt x="36856" y="472695"/>
                      <a:pt x="61900" y="439043"/>
                    </a:cubicBezTo>
                    <a:cubicBezTo>
                      <a:pt x="83813" y="409304"/>
                      <a:pt x="80682" y="368608"/>
                      <a:pt x="76769" y="329478"/>
                    </a:cubicBezTo>
                    <a:cubicBezTo>
                      <a:pt x="75987" y="324000"/>
                      <a:pt x="75987" y="318522"/>
                      <a:pt x="75204" y="313043"/>
                    </a:cubicBezTo>
                    <a:cubicBezTo>
                      <a:pt x="75204" y="311478"/>
                      <a:pt x="74422" y="308348"/>
                      <a:pt x="74422" y="306000"/>
                    </a:cubicBezTo>
                    <a:cubicBezTo>
                      <a:pt x="72074" y="287217"/>
                      <a:pt x="67378" y="247304"/>
                      <a:pt x="78335" y="205826"/>
                    </a:cubicBezTo>
                    <a:cubicBezTo>
                      <a:pt x="90856" y="157304"/>
                      <a:pt x="121378" y="120522"/>
                      <a:pt x="167552" y="98609"/>
                    </a:cubicBezTo>
                    <a:cubicBezTo>
                      <a:pt x="168335" y="86870"/>
                      <a:pt x="170682" y="69652"/>
                      <a:pt x="182422" y="54783"/>
                    </a:cubicBezTo>
                    <a:cubicBezTo>
                      <a:pt x="192595" y="41478"/>
                      <a:pt x="208248" y="33652"/>
                      <a:pt x="227813" y="32087"/>
                    </a:cubicBezTo>
                    <a:cubicBezTo>
                      <a:pt x="230943" y="31304"/>
                      <a:pt x="234074" y="31304"/>
                      <a:pt x="236422" y="31304"/>
                    </a:cubicBezTo>
                    <a:moveTo>
                      <a:pt x="236422" y="0"/>
                    </a:moveTo>
                    <a:cubicBezTo>
                      <a:pt x="232509" y="0"/>
                      <a:pt x="228596" y="0"/>
                      <a:pt x="224682" y="783"/>
                    </a:cubicBezTo>
                    <a:cubicBezTo>
                      <a:pt x="197291" y="3913"/>
                      <a:pt x="173813" y="15652"/>
                      <a:pt x="158161" y="35217"/>
                    </a:cubicBezTo>
                    <a:cubicBezTo>
                      <a:pt x="147204" y="49304"/>
                      <a:pt x="141726" y="64956"/>
                      <a:pt x="138596" y="78261"/>
                    </a:cubicBezTo>
                    <a:cubicBezTo>
                      <a:pt x="92422" y="104869"/>
                      <a:pt x="61900" y="145565"/>
                      <a:pt x="47813" y="198000"/>
                    </a:cubicBezTo>
                    <a:cubicBezTo>
                      <a:pt x="35291" y="244956"/>
                      <a:pt x="40769" y="288782"/>
                      <a:pt x="43117" y="309130"/>
                    </a:cubicBezTo>
                    <a:lnTo>
                      <a:pt x="43117" y="309913"/>
                    </a:lnTo>
                    <a:cubicBezTo>
                      <a:pt x="43117" y="312261"/>
                      <a:pt x="43900" y="313826"/>
                      <a:pt x="43900" y="315391"/>
                    </a:cubicBezTo>
                    <a:cubicBezTo>
                      <a:pt x="44682" y="320869"/>
                      <a:pt x="44682" y="326348"/>
                      <a:pt x="45465" y="332608"/>
                    </a:cubicBezTo>
                    <a:cubicBezTo>
                      <a:pt x="48596" y="367826"/>
                      <a:pt x="51726" y="400695"/>
                      <a:pt x="36856" y="420261"/>
                    </a:cubicBezTo>
                    <a:cubicBezTo>
                      <a:pt x="7117" y="460956"/>
                      <a:pt x="856" y="501652"/>
                      <a:pt x="74" y="522000"/>
                    </a:cubicBezTo>
                    <a:cubicBezTo>
                      <a:pt x="-709" y="535304"/>
                      <a:pt x="4769" y="548608"/>
                      <a:pt x="14943" y="558000"/>
                    </a:cubicBezTo>
                    <a:cubicBezTo>
                      <a:pt x="23552" y="565826"/>
                      <a:pt x="35291" y="570521"/>
                      <a:pt x="47030" y="570521"/>
                    </a:cubicBezTo>
                    <a:cubicBezTo>
                      <a:pt x="48596" y="570521"/>
                      <a:pt x="50161" y="570521"/>
                      <a:pt x="51726" y="570521"/>
                    </a:cubicBezTo>
                    <a:lnTo>
                      <a:pt x="509552" y="523565"/>
                    </a:lnTo>
                    <a:cubicBezTo>
                      <a:pt x="522856" y="522000"/>
                      <a:pt x="535378" y="514956"/>
                      <a:pt x="543204" y="504000"/>
                    </a:cubicBezTo>
                    <a:cubicBezTo>
                      <a:pt x="551030" y="493043"/>
                      <a:pt x="553378" y="478956"/>
                      <a:pt x="550248" y="465652"/>
                    </a:cubicBezTo>
                    <a:cubicBezTo>
                      <a:pt x="545552" y="445304"/>
                      <a:pt x="531465" y="406956"/>
                      <a:pt x="493900" y="373304"/>
                    </a:cubicBezTo>
                    <a:cubicBezTo>
                      <a:pt x="475117" y="356869"/>
                      <a:pt x="471204" y="324000"/>
                      <a:pt x="467291" y="288782"/>
                    </a:cubicBezTo>
                    <a:cubicBezTo>
                      <a:pt x="466509" y="283304"/>
                      <a:pt x="465726" y="277826"/>
                      <a:pt x="464943" y="272348"/>
                    </a:cubicBezTo>
                    <a:cubicBezTo>
                      <a:pt x="464943" y="270782"/>
                      <a:pt x="464943" y="269217"/>
                      <a:pt x="464161" y="266869"/>
                    </a:cubicBezTo>
                    <a:lnTo>
                      <a:pt x="464161" y="266087"/>
                    </a:lnTo>
                    <a:cubicBezTo>
                      <a:pt x="462595" y="244956"/>
                      <a:pt x="458682" y="201130"/>
                      <a:pt x="436769" y="158087"/>
                    </a:cubicBezTo>
                    <a:cubicBezTo>
                      <a:pt x="412509" y="109565"/>
                      <a:pt x="374943" y="76696"/>
                      <a:pt x="324074" y="59478"/>
                    </a:cubicBezTo>
                    <a:cubicBezTo>
                      <a:pt x="318596" y="46956"/>
                      <a:pt x="309987" y="32870"/>
                      <a:pt x="295900" y="21130"/>
                    </a:cubicBezTo>
                    <a:cubicBezTo>
                      <a:pt x="280248" y="7826"/>
                      <a:pt x="259900" y="0"/>
                      <a:pt x="236422" y="0"/>
                    </a:cubicBezTo>
                    <a:lnTo>
                      <a:pt x="236422" y="0"/>
                    </a:lnTo>
                    <a:close/>
                  </a:path>
                </a:pathLst>
              </a:custGeom>
              <a:solidFill>
                <a:schemeClr val="bg2"/>
              </a:solidFill>
              <a:ln w="7765" cap="flat">
                <a:noFill/>
                <a:prstDash val="solid"/>
                <a:miter/>
              </a:ln>
            </p:spPr>
            <p:txBody>
              <a:bodyPr rtlCol="0" anchor="ctr"/>
              <a:lstStyle/>
              <a:p>
                <a:endParaRPr lang="en-IL"/>
              </a:p>
            </p:txBody>
          </p:sp>
        </p:grpSp>
      </p:grpSp>
    </p:spTree>
    <p:extLst>
      <p:ext uri="{BB962C8B-B14F-4D97-AF65-F5344CB8AC3E}">
        <p14:creationId xmlns:p14="http://schemas.microsoft.com/office/powerpoint/2010/main" val="4015828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8"/>
        <p:cNvGrpSpPr/>
        <p:nvPr/>
      </p:nvGrpSpPr>
      <p:grpSpPr>
        <a:xfrm>
          <a:off x="0" y="0"/>
          <a:ext cx="0" cy="0"/>
          <a:chOff x="0" y="0"/>
          <a:chExt cx="0" cy="0"/>
        </a:xfrm>
      </p:grpSpPr>
      <p:sp>
        <p:nvSpPr>
          <p:cNvPr id="159" name="Google Shape;159;p17"/>
          <p:cNvSpPr txBox="1">
            <a:spLocks noGrp="1"/>
          </p:cNvSpPr>
          <p:nvPr>
            <p:ph type="subTitle" idx="1"/>
          </p:nvPr>
        </p:nvSpPr>
        <p:spPr>
          <a:xfrm>
            <a:off x="4572000" y="3556375"/>
            <a:ext cx="4032000" cy="1121400"/>
          </a:xfrm>
          <a:prstGeom prst="rect">
            <a:avLst/>
          </a:prstGeom>
        </p:spPr>
        <p:txBody>
          <a:bodyPr spcFirstLastPara="1" wrap="square" lIns="0" tIns="0" rIns="0" bIns="0" anchor="t" anchorCtr="0">
            <a:noAutofit/>
          </a:bodyPr>
          <a:lstStyle/>
          <a:p>
            <a:pPr marL="0" lvl="0" indent="0" algn="r" rtl="1">
              <a:spcBef>
                <a:spcPts val="0"/>
              </a:spcBef>
              <a:spcAft>
                <a:spcPts val="0"/>
              </a:spcAft>
              <a:buNone/>
            </a:pPr>
            <a:r>
              <a:rPr lang="iw" dirty="0"/>
              <a:t>הדליקו מצלמות</a:t>
            </a:r>
            <a:endParaRPr dirty="0"/>
          </a:p>
          <a:p>
            <a:pPr marL="0" lvl="0" indent="0" algn="r" rtl="1">
              <a:spcBef>
                <a:spcPts val="0"/>
              </a:spcBef>
              <a:spcAft>
                <a:spcPts val="0"/>
              </a:spcAft>
              <a:buNone/>
            </a:pPr>
            <a:r>
              <a:rPr lang="iw" dirty="0"/>
              <a:t>כבו מיקרופונים</a:t>
            </a:r>
            <a:endParaRPr dirty="0"/>
          </a:p>
          <a:p>
            <a:pPr marL="0" lvl="0" indent="0" algn="r" rtl="1">
              <a:spcBef>
                <a:spcPts val="0"/>
              </a:spcBef>
              <a:spcAft>
                <a:spcPts val="0"/>
              </a:spcAft>
              <a:buNone/>
            </a:pPr>
            <a:r>
              <a:rPr lang="iw" dirty="0"/>
              <a:t>השתיקו טלפונים</a:t>
            </a:r>
            <a:endParaRPr dirty="0"/>
          </a:p>
          <a:p>
            <a:pPr marL="0" lvl="0" indent="0" algn="r" rtl="1">
              <a:spcBef>
                <a:spcPts val="0"/>
              </a:spcBef>
              <a:spcAft>
                <a:spcPts val="0"/>
              </a:spcAft>
              <a:buNone/>
            </a:pPr>
            <a:r>
              <a:rPr lang="iw" dirty="0"/>
              <a:t>ארגנו מחברת וכלי כתיבה</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CB1479-329B-44CE-A465-AA80F2E1F083}"/>
              </a:ext>
            </a:extLst>
          </p:cNvPr>
          <p:cNvSpPr>
            <a:spLocks noGrp="1"/>
          </p:cNvSpPr>
          <p:nvPr>
            <p:ph type="body" idx="1"/>
          </p:nvPr>
        </p:nvSpPr>
        <p:spPr>
          <a:xfrm>
            <a:off x="2123524" y="1255033"/>
            <a:ext cx="6480476" cy="3118200"/>
          </a:xfrm>
        </p:spPr>
        <p:txBody>
          <a:bodyPr anchor="t"/>
          <a:lstStyle/>
          <a:p>
            <a:r>
              <a:rPr lang="he-IL" sz="2000" dirty="0"/>
              <a:t>עוד לפני שנתחיל לכתוב קוד, נרצה להבין מה המבנה של התוכנה.</a:t>
            </a:r>
            <a:br>
              <a:rPr lang="he-IL" sz="2000" dirty="0"/>
            </a:br>
            <a:endParaRPr lang="he-IL" sz="2000" dirty="0"/>
          </a:p>
          <a:p>
            <a:pPr lvl="1" algn="r"/>
            <a:r>
              <a:rPr lang="he-IL" sz="1400" dirty="0"/>
              <a:t>אילו </a:t>
            </a:r>
            <a:r>
              <a:rPr lang="he-IL" sz="1400" b="1" dirty="0">
                <a:solidFill>
                  <a:schemeClr val="accent1"/>
                </a:solidFill>
              </a:rPr>
              <a:t>ישויות</a:t>
            </a:r>
            <a:r>
              <a:rPr lang="he-IL" sz="1400" dirty="0"/>
              <a:t> יהיו בתכנית?</a:t>
            </a:r>
            <a:br>
              <a:rPr lang="he-IL" sz="1400" dirty="0"/>
            </a:br>
            <a:endParaRPr lang="he-IL" sz="1400" dirty="0"/>
          </a:p>
          <a:p>
            <a:pPr lvl="1" algn="r"/>
            <a:r>
              <a:rPr lang="he-IL" sz="1400" dirty="0"/>
              <a:t>מה ה</a:t>
            </a:r>
            <a:r>
              <a:rPr lang="he-IL" sz="1400" b="1" dirty="0">
                <a:solidFill>
                  <a:schemeClr val="bg2"/>
                </a:solidFill>
              </a:rPr>
              <a:t>מאפיינים</a:t>
            </a:r>
            <a:r>
              <a:rPr lang="he-IL" sz="1400" dirty="0"/>
              <a:t> של כל ישות?</a:t>
            </a:r>
            <a:br>
              <a:rPr lang="he-IL" sz="1400" dirty="0"/>
            </a:br>
            <a:endParaRPr lang="he-IL" sz="1400" dirty="0"/>
          </a:p>
          <a:p>
            <a:pPr lvl="1" algn="r"/>
            <a:r>
              <a:rPr lang="he-IL" sz="1400" dirty="0"/>
              <a:t>מה ה</a:t>
            </a:r>
            <a:r>
              <a:rPr lang="he-IL" sz="1400" b="1" dirty="0">
                <a:solidFill>
                  <a:schemeClr val="accent2">
                    <a:lumMod val="75000"/>
                  </a:schemeClr>
                </a:solidFill>
              </a:rPr>
              <a:t>פעולות</a:t>
            </a:r>
            <a:r>
              <a:rPr lang="he-IL" sz="1400" dirty="0"/>
              <a:t> שהישות יכולה לבצע?</a:t>
            </a:r>
            <a:br>
              <a:rPr lang="he-IL" sz="1400" dirty="0"/>
            </a:br>
            <a:endParaRPr lang="he-IL" sz="1400" dirty="0"/>
          </a:p>
          <a:p>
            <a:pPr lvl="1" algn="r"/>
            <a:r>
              <a:rPr lang="he-IL" sz="1400" dirty="0"/>
              <a:t>מה </a:t>
            </a:r>
            <a:r>
              <a:rPr lang="he-IL" sz="1400" b="1" dirty="0"/>
              <a:t>הקשר</a:t>
            </a:r>
            <a:r>
              <a:rPr lang="he-IL" sz="1400" dirty="0"/>
              <a:t> בין הישויות בתכנית?</a:t>
            </a:r>
          </a:p>
        </p:txBody>
      </p:sp>
      <p:sp>
        <p:nvSpPr>
          <p:cNvPr id="3" name="Title 2">
            <a:extLst>
              <a:ext uri="{FF2B5EF4-FFF2-40B4-BE49-F238E27FC236}">
                <a16:creationId xmlns:a16="http://schemas.microsoft.com/office/drawing/2014/main" id="{92FC0AE1-F487-4DAA-8892-F57B9BB56BCE}"/>
              </a:ext>
            </a:extLst>
          </p:cNvPr>
          <p:cNvSpPr>
            <a:spLocks noGrp="1"/>
          </p:cNvSpPr>
          <p:nvPr>
            <p:ph type="title"/>
          </p:nvPr>
        </p:nvSpPr>
        <p:spPr/>
        <p:txBody>
          <a:bodyPr/>
          <a:lstStyle/>
          <a:p>
            <a:r>
              <a:rPr lang="he-IL" dirty="0"/>
              <a:t>עיצוב תוכנה ב-</a:t>
            </a:r>
            <a:r>
              <a:rPr lang="en-US" b="1" dirty="0"/>
              <a:t>OOP</a:t>
            </a:r>
            <a:r>
              <a:rPr lang="he-IL" dirty="0"/>
              <a:t> (</a:t>
            </a:r>
            <a:r>
              <a:rPr lang="en-US" b="1" dirty="0"/>
              <a:t>OOP Software Design</a:t>
            </a:r>
            <a:r>
              <a:rPr lang="he-IL" dirty="0"/>
              <a:t>)</a:t>
            </a:r>
            <a:endParaRPr lang="en-US" dirty="0"/>
          </a:p>
        </p:txBody>
      </p:sp>
      <p:sp>
        <p:nvSpPr>
          <p:cNvPr id="16" name="Google Shape;202;p19">
            <a:extLst>
              <a:ext uri="{FF2B5EF4-FFF2-40B4-BE49-F238E27FC236}">
                <a16:creationId xmlns:a16="http://schemas.microsoft.com/office/drawing/2014/main" id="{77A83845-8E1E-4047-8FA7-C9311666FA1D}"/>
              </a:ext>
            </a:extLst>
          </p:cNvPr>
          <p:cNvSpPr/>
          <p:nvPr/>
        </p:nvSpPr>
        <p:spPr>
          <a:xfrm>
            <a:off x="8266671" y="8981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3;p19">
            <a:extLst>
              <a:ext uri="{FF2B5EF4-FFF2-40B4-BE49-F238E27FC236}">
                <a16:creationId xmlns:a16="http://schemas.microsoft.com/office/drawing/2014/main" id="{6CCE4002-CB0B-42E1-8509-3896395D6EA0}"/>
              </a:ext>
            </a:extLst>
          </p:cNvPr>
          <p:cNvSpPr txBox="1">
            <a:spLocks/>
          </p:cNvSpPr>
          <p:nvPr/>
        </p:nvSpPr>
        <p:spPr>
          <a:xfrm>
            <a:off x="8366549" y="677236"/>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עשו ואל תעשו</a:t>
            </a:r>
            <a:endParaRPr lang="he-IL" sz="1200" dirty="0">
              <a:solidFill>
                <a:schemeClr val="accent1"/>
              </a:solidFill>
            </a:endParaRPr>
          </a:p>
        </p:txBody>
      </p:sp>
      <p:grpSp>
        <p:nvGrpSpPr>
          <p:cNvPr id="18" name="קבוצה 275">
            <a:extLst>
              <a:ext uri="{FF2B5EF4-FFF2-40B4-BE49-F238E27FC236}">
                <a16:creationId xmlns:a16="http://schemas.microsoft.com/office/drawing/2014/main" id="{32750F24-6AB7-48D4-889A-721BE32CB482}"/>
              </a:ext>
            </a:extLst>
          </p:cNvPr>
          <p:cNvGrpSpPr/>
          <p:nvPr/>
        </p:nvGrpSpPr>
        <p:grpSpPr>
          <a:xfrm>
            <a:off x="8354299" y="93622"/>
            <a:ext cx="723264" cy="487719"/>
            <a:chOff x="608320" y="1159162"/>
            <a:chExt cx="723264" cy="487719"/>
          </a:xfrm>
        </p:grpSpPr>
        <p:sp>
          <p:nvSpPr>
            <p:cNvPr id="19" name="גרפיקה 269">
              <a:extLst>
                <a:ext uri="{FF2B5EF4-FFF2-40B4-BE49-F238E27FC236}">
                  <a16:creationId xmlns:a16="http://schemas.microsoft.com/office/drawing/2014/main" id="{1A5C5401-58B5-4211-80D3-ECCD45C32343}"/>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20" name="גרפיקה 269">
              <a:extLst>
                <a:ext uri="{FF2B5EF4-FFF2-40B4-BE49-F238E27FC236}">
                  <a16:creationId xmlns:a16="http://schemas.microsoft.com/office/drawing/2014/main" id="{7BD7C258-A223-4F56-919D-CC74DEA6BBEC}"/>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32" name="גרפיקה 269">
              <a:extLst>
                <a:ext uri="{FF2B5EF4-FFF2-40B4-BE49-F238E27FC236}">
                  <a16:creationId xmlns:a16="http://schemas.microsoft.com/office/drawing/2014/main" id="{217ADC24-174A-4613-9AA8-4C1983912DF6}"/>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33" name="גרפיקה 269">
              <a:extLst>
                <a:ext uri="{FF2B5EF4-FFF2-40B4-BE49-F238E27FC236}">
                  <a16:creationId xmlns:a16="http://schemas.microsoft.com/office/drawing/2014/main" id="{B2905D47-1123-4E2B-A1E3-9184D649E19B}"/>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34" name="גרפיקה 269">
              <a:extLst>
                <a:ext uri="{FF2B5EF4-FFF2-40B4-BE49-F238E27FC236}">
                  <a16:creationId xmlns:a16="http://schemas.microsoft.com/office/drawing/2014/main" id="{B113E244-A192-4BF0-8F35-66A8B1683A8F}"/>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pic>
        <p:nvPicPr>
          <p:cNvPr id="6" name="Picture 5">
            <a:extLst>
              <a:ext uri="{FF2B5EF4-FFF2-40B4-BE49-F238E27FC236}">
                <a16:creationId xmlns:a16="http://schemas.microsoft.com/office/drawing/2014/main" id="{CD45C7AB-3616-44FB-8322-0EDE3AC73C82}"/>
              </a:ext>
            </a:extLst>
          </p:cNvPr>
          <p:cNvPicPr>
            <a:picLocks noChangeAspect="1"/>
          </p:cNvPicPr>
          <p:nvPr/>
        </p:nvPicPr>
        <p:blipFill>
          <a:blip r:embed="rId3"/>
          <a:stretch>
            <a:fillRect/>
          </a:stretch>
        </p:blipFill>
        <p:spPr>
          <a:xfrm>
            <a:off x="1096562" y="3157535"/>
            <a:ext cx="3475438" cy="1985965"/>
          </a:xfrm>
          <a:prstGeom prst="rect">
            <a:avLst/>
          </a:prstGeom>
        </p:spPr>
      </p:pic>
    </p:spTree>
    <p:extLst>
      <p:ext uri="{BB962C8B-B14F-4D97-AF65-F5344CB8AC3E}">
        <p14:creationId xmlns:p14="http://schemas.microsoft.com/office/powerpoint/2010/main" val="100401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CB1479-329B-44CE-A465-AA80F2E1F083}"/>
              </a:ext>
            </a:extLst>
          </p:cNvPr>
          <p:cNvSpPr>
            <a:spLocks noGrp="1"/>
          </p:cNvSpPr>
          <p:nvPr>
            <p:ph type="body" idx="1"/>
          </p:nvPr>
        </p:nvSpPr>
        <p:spPr>
          <a:xfrm>
            <a:off x="1331762" y="1245513"/>
            <a:ext cx="6480476" cy="3118200"/>
          </a:xfrm>
        </p:spPr>
        <p:txBody>
          <a:bodyPr anchor="t"/>
          <a:lstStyle/>
          <a:p>
            <a:pPr algn="r" rtl="1"/>
            <a:r>
              <a:rPr lang="he-IL" sz="2000" dirty="0"/>
              <a:t>כאשר פועלים לפי פרדיגמת </a:t>
            </a:r>
            <a:r>
              <a:rPr lang="en-US" sz="2000" dirty="0"/>
              <a:t>OOP</a:t>
            </a:r>
            <a:r>
              <a:rPr lang="he-IL" sz="2000" dirty="0"/>
              <a:t> אנו רוצים להפריד את התוכנה לאובייקטים בלתי תלויים, כך שלכל אחד תיהיה </a:t>
            </a:r>
            <a:r>
              <a:rPr lang="he-IL" sz="2000" b="1" dirty="0">
                <a:solidFill>
                  <a:schemeClr val="bg2"/>
                </a:solidFill>
              </a:rPr>
              <a:t>אחריות על דבר אחד</a:t>
            </a:r>
            <a:r>
              <a:rPr lang="he-IL" sz="2000" dirty="0"/>
              <a:t>.</a:t>
            </a:r>
            <a:br>
              <a:rPr lang="en-US" sz="2000" dirty="0"/>
            </a:br>
            <a:endParaRPr lang="he-IL" sz="2000" dirty="0"/>
          </a:p>
          <a:p>
            <a:r>
              <a:rPr lang="he-IL" sz="2000" dirty="0"/>
              <a:t>כלומר מחלקה צריכה להיות אחראית על דבר אחד (או כמה דברים קטנים דומים), אם המחלקה עושה המון דברים זה סימן טוב לכך שהעיצוב שלנו רע</a:t>
            </a:r>
            <a:br>
              <a:rPr lang="en-US" sz="2000" dirty="0"/>
            </a:br>
            <a:endParaRPr lang="he-IL" sz="2000" dirty="0"/>
          </a:p>
          <a:p>
            <a:r>
              <a:rPr lang="he-IL" sz="2000" dirty="0"/>
              <a:t>בהמשך הקורס נתעמק ב </a:t>
            </a:r>
            <a:r>
              <a:rPr lang="en-US" sz="2000" b="1" dirty="0">
                <a:solidFill>
                  <a:schemeClr val="accent1"/>
                </a:solidFill>
              </a:rPr>
              <a:t>design</a:t>
            </a:r>
            <a:r>
              <a:rPr lang="he-IL" sz="2000" dirty="0"/>
              <a:t>, ונראה כיצד אפשר לתכנן תוכנה עם עקרונות נכונים.</a:t>
            </a:r>
            <a:br>
              <a:rPr lang="en-US" sz="2000" dirty="0"/>
            </a:br>
            <a:endParaRPr lang="he-IL" sz="2000" dirty="0"/>
          </a:p>
        </p:txBody>
      </p:sp>
      <p:sp>
        <p:nvSpPr>
          <p:cNvPr id="3" name="Title 2">
            <a:extLst>
              <a:ext uri="{FF2B5EF4-FFF2-40B4-BE49-F238E27FC236}">
                <a16:creationId xmlns:a16="http://schemas.microsoft.com/office/drawing/2014/main" id="{92FC0AE1-F487-4DAA-8892-F57B9BB56BCE}"/>
              </a:ext>
            </a:extLst>
          </p:cNvPr>
          <p:cNvSpPr>
            <a:spLocks noGrp="1"/>
          </p:cNvSpPr>
          <p:nvPr>
            <p:ph type="title"/>
          </p:nvPr>
        </p:nvSpPr>
        <p:spPr/>
        <p:txBody>
          <a:bodyPr/>
          <a:lstStyle/>
          <a:p>
            <a:r>
              <a:rPr lang="he-IL" dirty="0"/>
              <a:t>עיצוב תוכנה ב-</a:t>
            </a:r>
            <a:r>
              <a:rPr lang="en-US" b="1" dirty="0"/>
              <a:t>OOP</a:t>
            </a:r>
            <a:r>
              <a:rPr lang="he-IL" dirty="0"/>
              <a:t> (</a:t>
            </a:r>
            <a:r>
              <a:rPr lang="en-US" b="1" dirty="0"/>
              <a:t>OOP Software Design</a:t>
            </a:r>
            <a:r>
              <a:rPr lang="he-IL" dirty="0"/>
              <a:t>)</a:t>
            </a:r>
            <a:endParaRPr lang="en-US" dirty="0"/>
          </a:p>
        </p:txBody>
      </p:sp>
      <p:sp>
        <p:nvSpPr>
          <p:cNvPr id="16" name="Google Shape;202;p19">
            <a:extLst>
              <a:ext uri="{FF2B5EF4-FFF2-40B4-BE49-F238E27FC236}">
                <a16:creationId xmlns:a16="http://schemas.microsoft.com/office/drawing/2014/main" id="{77A83845-8E1E-4047-8FA7-C9311666FA1D}"/>
              </a:ext>
            </a:extLst>
          </p:cNvPr>
          <p:cNvSpPr/>
          <p:nvPr/>
        </p:nvSpPr>
        <p:spPr>
          <a:xfrm>
            <a:off x="8266671" y="8981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3;p19">
            <a:extLst>
              <a:ext uri="{FF2B5EF4-FFF2-40B4-BE49-F238E27FC236}">
                <a16:creationId xmlns:a16="http://schemas.microsoft.com/office/drawing/2014/main" id="{6CCE4002-CB0B-42E1-8509-3896395D6EA0}"/>
              </a:ext>
            </a:extLst>
          </p:cNvPr>
          <p:cNvSpPr txBox="1">
            <a:spLocks/>
          </p:cNvSpPr>
          <p:nvPr/>
        </p:nvSpPr>
        <p:spPr>
          <a:xfrm>
            <a:off x="8366549" y="677236"/>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עשו ואל תעשו</a:t>
            </a:r>
            <a:endParaRPr lang="he-IL" sz="1200" dirty="0">
              <a:solidFill>
                <a:schemeClr val="accent1"/>
              </a:solidFill>
            </a:endParaRPr>
          </a:p>
        </p:txBody>
      </p:sp>
      <p:grpSp>
        <p:nvGrpSpPr>
          <p:cNvPr id="18" name="קבוצה 275">
            <a:extLst>
              <a:ext uri="{FF2B5EF4-FFF2-40B4-BE49-F238E27FC236}">
                <a16:creationId xmlns:a16="http://schemas.microsoft.com/office/drawing/2014/main" id="{32750F24-6AB7-48D4-889A-721BE32CB482}"/>
              </a:ext>
            </a:extLst>
          </p:cNvPr>
          <p:cNvGrpSpPr/>
          <p:nvPr/>
        </p:nvGrpSpPr>
        <p:grpSpPr>
          <a:xfrm>
            <a:off x="8354299" y="93622"/>
            <a:ext cx="723264" cy="487719"/>
            <a:chOff x="608320" y="1159162"/>
            <a:chExt cx="723264" cy="487719"/>
          </a:xfrm>
        </p:grpSpPr>
        <p:sp>
          <p:nvSpPr>
            <p:cNvPr id="19" name="גרפיקה 269">
              <a:extLst>
                <a:ext uri="{FF2B5EF4-FFF2-40B4-BE49-F238E27FC236}">
                  <a16:creationId xmlns:a16="http://schemas.microsoft.com/office/drawing/2014/main" id="{1A5C5401-58B5-4211-80D3-ECCD45C32343}"/>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20" name="גרפיקה 269">
              <a:extLst>
                <a:ext uri="{FF2B5EF4-FFF2-40B4-BE49-F238E27FC236}">
                  <a16:creationId xmlns:a16="http://schemas.microsoft.com/office/drawing/2014/main" id="{7BD7C258-A223-4F56-919D-CC74DEA6BBEC}"/>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32" name="גרפיקה 269">
              <a:extLst>
                <a:ext uri="{FF2B5EF4-FFF2-40B4-BE49-F238E27FC236}">
                  <a16:creationId xmlns:a16="http://schemas.microsoft.com/office/drawing/2014/main" id="{217ADC24-174A-4613-9AA8-4C1983912DF6}"/>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33" name="גרפיקה 269">
              <a:extLst>
                <a:ext uri="{FF2B5EF4-FFF2-40B4-BE49-F238E27FC236}">
                  <a16:creationId xmlns:a16="http://schemas.microsoft.com/office/drawing/2014/main" id="{B2905D47-1123-4E2B-A1E3-9184D649E19B}"/>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34" name="גרפיקה 269">
              <a:extLst>
                <a:ext uri="{FF2B5EF4-FFF2-40B4-BE49-F238E27FC236}">
                  <a16:creationId xmlns:a16="http://schemas.microsoft.com/office/drawing/2014/main" id="{B113E244-A192-4BF0-8F35-66A8B1683A8F}"/>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spTree>
    <p:extLst>
      <p:ext uri="{BB962C8B-B14F-4D97-AF65-F5344CB8AC3E}">
        <p14:creationId xmlns:p14="http://schemas.microsoft.com/office/powerpoint/2010/main" val="162191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C1622-A00B-4188-8B62-D276E6D06EE8}"/>
              </a:ext>
            </a:extLst>
          </p:cNvPr>
          <p:cNvSpPr>
            <a:spLocks noGrp="1"/>
          </p:cNvSpPr>
          <p:nvPr>
            <p:ph type="title"/>
          </p:nvPr>
        </p:nvSpPr>
        <p:spPr/>
        <p:txBody>
          <a:bodyPr/>
          <a:lstStyle/>
          <a:p>
            <a:r>
              <a:rPr lang="he-IL" dirty="0"/>
              <a:t>עיצוב תוכנה ב-</a:t>
            </a:r>
            <a:r>
              <a:rPr lang="en-US" b="1" dirty="0"/>
              <a:t>OOP</a:t>
            </a:r>
            <a:r>
              <a:rPr lang="he-IL" dirty="0"/>
              <a:t> (</a:t>
            </a:r>
            <a:r>
              <a:rPr lang="en-US" b="1" dirty="0"/>
              <a:t>OOP Software Design</a:t>
            </a:r>
            <a:r>
              <a:rPr lang="he-IL" dirty="0"/>
              <a:t>)</a:t>
            </a:r>
            <a:endParaRPr lang="en-US" dirty="0"/>
          </a:p>
        </p:txBody>
      </p:sp>
      <p:sp>
        <p:nvSpPr>
          <p:cNvPr id="17" name="Google Shape;187;p19">
            <a:extLst>
              <a:ext uri="{FF2B5EF4-FFF2-40B4-BE49-F238E27FC236}">
                <a16:creationId xmlns:a16="http://schemas.microsoft.com/office/drawing/2014/main" id="{2B7610B5-96C3-469D-B37C-B9E7087B9C21}"/>
              </a:ext>
            </a:extLst>
          </p:cNvPr>
          <p:cNvSpPr/>
          <p:nvPr/>
        </p:nvSpPr>
        <p:spPr>
          <a:xfrm>
            <a:off x="8274228" y="97732"/>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4;p19">
            <a:extLst>
              <a:ext uri="{FF2B5EF4-FFF2-40B4-BE49-F238E27FC236}">
                <a16:creationId xmlns:a16="http://schemas.microsoft.com/office/drawing/2014/main" id="{DB999658-57BC-4AC0-9CB6-6B8F0FC89546}"/>
              </a:ext>
            </a:extLst>
          </p:cNvPr>
          <p:cNvSpPr txBox="1">
            <a:spLocks/>
          </p:cNvSpPr>
          <p:nvPr/>
        </p:nvSpPr>
        <p:spPr>
          <a:xfrm>
            <a:off x="8396442" y="670410"/>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דוגמה</a:t>
            </a:r>
            <a:endParaRPr lang="he-IL" sz="1200" dirty="0">
              <a:solidFill>
                <a:schemeClr val="accent1"/>
              </a:solidFill>
            </a:endParaRPr>
          </a:p>
        </p:txBody>
      </p:sp>
      <p:grpSp>
        <p:nvGrpSpPr>
          <p:cNvPr id="19" name="קבוצה 21">
            <a:extLst>
              <a:ext uri="{FF2B5EF4-FFF2-40B4-BE49-F238E27FC236}">
                <a16:creationId xmlns:a16="http://schemas.microsoft.com/office/drawing/2014/main" id="{333EB0AE-9DAB-41C0-BF84-A8524575F325}"/>
              </a:ext>
            </a:extLst>
          </p:cNvPr>
          <p:cNvGrpSpPr/>
          <p:nvPr/>
        </p:nvGrpSpPr>
        <p:grpSpPr>
          <a:xfrm>
            <a:off x="8343068" y="101331"/>
            <a:ext cx="609420" cy="608962"/>
            <a:chOff x="7651226" y="1100170"/>
            <a:chExt cx="609420" cy="608962"/>
          </a:xfrm>
        </p:grpSpPr>
        <p:sp>
          <p:nvSpPr>
            <p:cNvPr id="20" name="גרפיקה 2">
              <a:extLst>
                <a:ext uri="{FF2B5EF4-FFF2-40B4-BE49-F238E27FC236}">
                  <a16:creationId xmlns:a16="http://schemas.microsoft.com/office/drawing/2014/main" id="{CAD74953-466C-4C1F-BAE6-207F0D869C1D}"/>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21" name="גרפיקה 2">
              <a:extLst>
                <a:ext uri="{FF2B5EF4-FFF2-40B4-BE49-F238E27FC236}">
                  <a16:creationId xmlns:a16="http://schemas.microsoft.com/office/drawing/2014/main" id="{A02001CB-BA17-4442-A166-1C5039F53B67}"/>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22" name="גרפיקה 2">
              <a:extLst>
                <a:ext uri="{FF2B5EF4-FFF2-40B4-BE49-F238E27FC236}">
                  <a16:creationId xmlns:a16="http://schemas.microsoft.com/office/drawing/2014/main" id="{43619BCD-DF43-409E-8BCE-3AD63F792771}"/>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23" name="גרפיקה 2">
              <a:extLst>
                <a:ext uri="{FF2B5EF4-FFF2-40B4-BE49-F238E27FC236}">
                  <a16:creationId xmlns:a16="http://schemas.microsoft.com/office/drawing/2014/main" id="{507BBD74-41E7-4D28-B4EF-3226C85BFCBB}"/>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24" name="גרפיקה 2">
              <a:extLst>
                <a:ext uri="{FF2B5EF4-FFF2-40B4-BE49-F238E27FC236}">
                  <a16:creationId xmlns:a16="http://schemas.microsoft.com/office/drawing/2014/main" id="{E29F8F65-F5B5-4463-B5D3-7A67755CCF77}"/>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25" name="גרפיקה 2">
              <a:extLst>
                <a:ext uri="{FF2B5EF4-FFF2-40B4-BE49-F238E27FC236}">
                  <a16:creationId xmlns:a16="http://schemas.microsoft.com/office/drawing/2014/main" id="{B97EF4BC-C780-4049-BB9C-98340D63B103}"/>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26" name="גרפיקה 2">
              <a:extLst>
                <a:ext uri="{FF2B5EF4-FFF2-40B4-BE49-F238E27FC236}">
                  <a16:creationId xmlns:a16="http://schemas.microsoft.com/office/drawing/2014/main" id="{3AD1E6B1-F203-49E4-BFEC-387F3A849045}"/>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27" name="גרפיקה 2">
              <a:extLst>
                <a:ext uri="{FF2B5EF4-FFF2-40B4-BE49-F238E27FC236}">
                  <a16:creationId xmlns:a16="http://schemas.microsoft.com/office/drawing/2014/main" id="{E79BDA58-6239-47BF-A56C-4AFB13EAE031}"/>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28" name="גרפיקה 2">
              <a:extLst>
                <a:ext uri="{FF2B5EF4-FFF2-40B4-BE49-F238E27FC236}">
                  <a16:creationId xmlns:a16="http://schemas.microsoft.com/office/drawing/2014/main" id="{142AE8AD-8473-453D-BFAA-F73D63EE7821}"/>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pic>
        <p:nvPicPr>
          <p:cNvPr id="31" name="Picture 4" descr="תוצאת תמונה עבור ‪oop class image‬‏">
            <a:extLst>
              <a:ext uri="{FF2B5EF4-FFF2-40B4-BE49-F238E27FC236}">
                <a16:creationId xmlns:a16="http://schemas.microsoft.com/office/drawing/2014/main" id="{6C261F5E-A1E7-4BEE-A760-8AA953A19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590" y="1070025"/>
            <a:ext cx="5798820" cy="378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5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0"/>
          <p:cNvSpPr txBox="1">
            <a:spLocks noGrp="1"/>
          </p:cNvSpPr>
          <p:nvPr>
            <p:ph type="title"/>
          </p:nvPr>
        </p:nvSpPr>
        <p:spPr>
          <a:xfrm>
            <a:off x="540013" y="540000"/>
            <a:ext cx="5556000" cy="900000"/>
          </a:xfrm>
          <a:prstGeom prst="rect">
            <a:avLst/>
          </a:prstGeom>
        </p:spPr>
        <p:txBody>
          <a:bodyPr spcFirstLastPara="1" wrap="square" lIns="0" tIns="0" rIns="0" bIns="0" anchor="ctr" anchorCtr="0">
            <a:noAutofit/>
          </a:bodyPr>
          <a:lstStyle/>
          <a:p>
            <a:pPr marL="0" lvl="0" indent="0" algn="ctr" rtl="1">
              <a:spcBef>
                <a:spcPts val="0"/>
              </a:spcBef>
              <a:spcAft>
                <a:spcPts val="0"/>
              </a:spcAft>
              <a:buNone/>
            </a:pPr>
            <a:r>
              <a:rPr lang="he-IL" dirty="0"/>
              <a:t>תרגיל בתכנון</a:t>
            </a:r>
            <a:endParaRPr dirty="0"/>
          </a:p>
        </p:txBody>
      </p:sp>
      <p:sp>
        <p:nvSpPr>
          <p:cNvPr id="402" name="Google Shape;402;p30"/>
          <p:cNvSpPr txBox="1">
            <a:spLocks noGrp="1"/>
          </p:cNvSpPr>
          <p:nvPr>
            <p:ph type="body" idx="1"/>
          </p:nvPr>
        </p:nvSpPr>
        <p:spPr>
          <a:xfrm>
            <a:off x="539850" y="1484100"/>
            <a:ext cx="5556000" cy="3119400"/>
          </a:xfrm>
          <a:prstGeom prst="rect">
            <a:avLst/>
          </a:prstGeom>
        </p:spPr>
        <p:txBody>
          <a:bodyPr spcFirstLastPara="1" wrap="square" lIns="0" tIns="0" rIns="0" bIns="0" anchor="t" anchorCtr="0">
            <a:noAutofit/>
          </a:bodyPr>
          <a:lstStyle/>
          <a:p>
            <a:pPr marL="0" lvl="0" indent="0" algn="r" rtl="1">
              <a:spcBef>
                <a:spcPts val="0"/>
              </a:spcBef>
              <a:spcAft>
                <a:spcPts val="1000"/>
              </a:spcAft>
              <a:buNone/>
            </a:pPr>
            <a:r>
              <a:rPr lang="he-IL" dirty="0"/>
              <a:t>בית הספר פנה אל תכנית מגשימים וביקש את עזרתנו בבניית תוכנה ל</a:t>
            </a:r>
            <a:r>
              <a:rPr lang="he-IL" b="1" dirty="0"/>
              <a:t>ניהול ציוני התלמידים</a:t>
            </a:r>
            <a:r>
              <a:rPr lang="he-IL" dirty="0"/>
              <a:t>.</a:t>
            </a:r>
          </a:p>
          <a:p>
            <a:pPr marL="0" lvl="0" indent="0" algn="r" rtl="1">
              <a:spcBef>
                <a:spcPts val="0"/>
              </a:spcBef>
              <a:spcAft>
                <a:spcPts val="1000"/>
              </a:spcAft>
              <a:buNone/>
            </a:pPr>
            <a:r>
              <a:rPr lang="he-IL" dirty="0" err="1"/>
              <a:t>התכנית</a:t>
            </a:r>
            <a:r>
              <a:rPr lang="he-IL" dirty="0"/>
              <a:t> צריכה לאפשר </a:t>
            </a:r>
            <a:r>
              <a:rPr lang="he-IL" b="1" dirty="0">
                <a:solidFill>
                  <a:schemeClr val="accent1"/>
                </a:solidFill>
              </a:rPr>
              <a:t>הצגה של ציוני תלמידים </a:t>
            </a:r>
            <a:r>
              <a:rPr lang="he-IL" dirty="0"/>
              <a:t>(היסטוריה, ספרות, מתמטיקה ואנגלית), </a:t>
            </a:r>
            <a:r>
              <a:rPr lang="he-IL" b="1" dirty="0">
                <a:solidFill>
                  <a:schemeClr val="bg2"/>
                </a:solidFill>
              </a:rPr>
              <a:t>ציון ממוצע</a:t>
            </a:r>
            <a:r>
              <a:rPr lang="he-IL" b="1" dirty="0"/>
              <a:t>, </a:t>
            </a:r>
            <a:r>
              <a:rPr lang="he-IL" b="1" dirty="0">
                <a:solidFill>
                  <a:schemeClr val="bg2"/>
                </a:solidFill>
              </a:rPr>
              <a:t>שם</a:t>
            </a:r>
            <a:r>
              <a:rPr lang="he-IL" b="1" dirty="0"/>
              <a:t>, </a:t>
            </a:r>
            <a:r>
              <a:rPr lang="he-IL" b="1" dirty="0">
                <a:solidFill>
                  <a:schemeClr val="bg2"/>
                </a:solidFill>
              </a:rPr>
              <a:t>ומס' תעודת הזהות</a:t>
            </a:r>
            <a:r>
              <a:rPr lang="he-IL" dirty="0"/>
              <a:t>. </a:t>
            </a:r>
          </a:p>
          <a:p>
            <a:pPr marL="0" lvl="0" indent="0" algn="r" rtl="1">
              <a:spcBef>
                <a:spcPts val="0"/>
              </a:spcBef>
              <a:spcAft>
                <a:spcPts val="1000"/>
              </a:spcAft>
              <a:buNone/>
            </a:pPr>
            <a:r>
              <a:rPr lang="he-IL" dirty="0"/>
              <a:t>בכל כיתה בבית הספר יש 10 תלמידים, נרצה שהתוכנה תוכל </a:t>
            </a:r>
            <a:r>
              <a:rPr lang="he-IL" b="1" dirty="0">
                <a:solidFill>
                  <a:schemeClr val="accent2">
                    <a:lumMod val="75000"/>
                  </a:schemeClr>
                </a:solidFill>
              </a:rPr>
              <a:t>להציג את המידע של כל התלמידים בכיתה</a:t>
            </a:r>
            <a:r>
              <a:rPr lang="he-IL" dirty="0"/>
              <a:t>.</a:t>
            </a:r>
          </a:p>
          <a:p>
            <a:pPr marL="0" lvl="0" indent="0" algn="r" rtl="1">
              <a:spcBef>
                <a:spcPts val="0"/>
              </a:spcBef>
              <a:spcAft>
                <a:spcPts val="1000"/>
              </a:spcAft>
              <a:buNone/>
            </a:pPr>
            <a:r>
              <a:rPr lang="he-IL" b="1" dirty="0"/>
              <a:t>חשבו:</a:t>
            </a:r>
          </a:p>
          <a:p>
            <a:pPr marL="285750">
              <a:spcAft>
                <a:spcPts val="1000"/>
              </a:spcAft>
            </a:pPr>
            <a:r>
              <a:rPr lang="he-IL" sz="1400" dirty="0"/>
              <a:t>אילו מחלקות כדאי שיהיו </a:t>
            </a:r>
            <a:r>
              <a:rPr lang="he-IL" sz="1400" dirty="0" err="1"/>
              <a:t>בתכנית</a:t>
            </a:r>
            <a:r>
              <a:rPr lang="he-IL" sz="1400" dirty="0"/>
              <a:t> שלנו?</a:t>
            </a:r>
          </a:p>
          <a:p>
            <a:pPr marL="285750">
              <a:spcAft>
                <a:spcPts val="1000"/>
              </a:spcAft>
            </a:pPr>
            <a:r>
              <a:rPr lang="he-IL" sz="1400" dirty="0"/>
              <a:t>אילו שדות יהיו במחלקות? (סוג?)</a:t>
            </a:r>
          </a:p>
          <a:p>
            <a:pPr marL="285750">
              <a:spcAft>
                <a:spcPts val="1000"/>
              </a:spcAft>
            </a:pPr>
            <a:r>
              <a:rPr lang="he-IL" sz="1400" dirty="0"/>
              <a:t>אילו מתודות? (מה תקבל המתודה? מה תחזיר?)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2">
                                            <p:txEl>
                                              <p:pRg st="0" end="0"/>
                                            </p:txEl>
                                          </p:spTgt>
                                        </p:tgtEl>
                                        <p:attrNameLst>
                                          <p:attrName>style.visibility</p:attrName>
                                        </p:attrNameLst>
                                      </p:cBhvr>
                                      <p:to>
                                        <p:strVal val="visible"/>
                                      </p:to>
                                    </p:set>
                                    <p:animEffect transition="in" filter="fade">
                                      <p:cBhvr>
                                        <p:cTn id="7" dur="500"/>
                                        <p:tgtEl>
                                          <p:spTgt spid="4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2">
                                            <p:txEl>
                                              <p:pRg st="1" end="1"/>
                                            </p:txEl>
                                          </p:spTgt>
                                        </p:tgtEl>
                                        <p:attrNameLst>
                                          <p:attrName>style.visibility</p:attrName>
                                        </p:attrNameLst>
                                      </p:cBhvr>
                                      <p:to>
                                        <p:strVal val="visible"/>
                                      </p:to>
                                    </p:set>
                                    <p:animEffect transition="in" filter="fade">
                                      <p:cBhvr>
                                        <p:cTn id="12" dur="500"/>
                                        <p:tgtEl>
                                          <p:spTgt spid="4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2">
                                            <p:txEl>
                                              <p:pRg st="2" end="2"/>
                                            </p:txEl>
                                          </p:spTgt>
                                        </p:tgtEl>
                                        <p:attrNameLst>
                                          <p:attrName>style.visibility</p:attrName>
                                        </p:attrNameLst>
                                      </p:cBhvr>
                                      <p:to>
                                        <p:strVal val="visible"/>
                                      </p:to>
                                    </p:set>
                                    <p:animEffect transition="in" filter="fade">
                                      <p:cBhvr>
                                        <p:cTn id="17" dur="500"/>
                                        <p:tgtEl>
                                          <p:spTgt spid="4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2">
                                            <p:txEl>
                                              <p:pRg st="3" end="3"/>
                                            </p:txEl>
                                          </p:spTgt>
                                        </p:tgtEl>
                                        <p:attrNameLst>
                                          <p:attrName>style.visibility</p:attrName>
                                        </p:attrNameLst>
                                      </p:cBhvr>
                                      <p:to>
                                        <p:strVal val="visible"/>
                                      </p:to>
                                    </p:set>
                                    <p:animEffect transition="in" filter="fade">
                                      <p:cBhvr>
                                        <p:cTn id="22" dur="500"/>
                                        <p:tgtEl>
                                          <p:spTgt spid="40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2">
                                            <p:txEl>
                                              <p:pRg st="4" end="4"/>
                                            </p:txEl>
                                          </p:spTgt>
                                        </p:tgtEl>
                                        <p:attrNameLst>
                                          <p:attrName>style.visibility</p:attrName>
                                        </p:attrNameLst>
                                      </p:cBhvr>
                                      <p:to>
                                        <p:strVal val="visible"/>
                                      </p:to>
                                    </p:set>
                                    <p:animEffect transition="in" filter="fade">
                                      <p:cBhvr>
                                        <p:cTn id="27" dur="500"/>
                                        <p:tgtEl>
                                          <p:spTgt spid="40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02">
                                            <p:txEl>
                                              <p:pRg st="5" end="5"/>
                                            </p:txEl>
                                          </p:spTgt>
                                        </p:tgtEl>
                                        <p:attrNameLst>
                                          <p:attrName>style.visibility</p:attrName>
                                        </p:attrNameLst>
                                      </p:cBhvr>
                                      <p:to>
                                        <p:strVal val="visible"/>
                                      </p:to>
                                    </p:set>
                                    <p:animEffect transition="in" filter="fade">
                                      <p:cBhvr>
                                        <p:cTn id="32" dur="500"/>
                                        <p:tgtEl>
                                          <p:spTgt spid="40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2">
                                            <p:txEl>
                                              <p:pRg st="6" end="6"/>
                                            </p:txEl>
                                          </p:spTgt>
                                        </p:tgtEl>
                                        <p:attrNameLst>
                                          <p:attrName>style.visibility</p:attrName>
                                        </p:attrNameLst>
                                      </p:cBhvr>
                                      <p:to>
                                        <p:strVal val="visible"/>
                                      </p:to>
                                    </p:set>
                                    <p:animEffect transition="in" filter="fade">
                                      <p:cBhvr>
                                        <p:cTn id="37" dur="500"/>
                                        <p:tgtEl>
                                          <p:spTgt spid="40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6"/>
          <p:cNvSpPr txBox="1">
            <a:spLocks noGrp="1"/>
          </p:cNvSpPr>
          <p:nvPr>
            <p:ph type="ctrTitle"/>
          </p:nvPr>
        </p:nvSpPr>
        <p:spPr>
          <a:xfrm>
            <a:off x="540000" y="3677876"/>
            <a:ext cx="8064000" cy="659100"/>
          </a:xfrm>
          <a:prstGeom prst="rect">
            <a:avLst/>
          </a:prstGeom>
        </p:spPr>
        <p:txBody>
          <a:bodyPr spcFirstLastPara="1" wrap="square" lIns="0" tIns="0" rIns="0" bIns="0" anchor="ctr" anchorCtr="0">
            <a:noAutofit/>
          </a:bodyPr>
          <a:lstStyle/>
          <a:p>
            <a:pPr marL="0" lvl="0" indent="0" algn="ctr" rtl="1">
              <a:spcBef>
                <a:spcPts val="0"/>
              </a:spcBef>
              <a:spcAft>
                <a:spcPts val="0"/>
              </a:spcAft>
              <a:buNone/>
            </a:pPr>
            <a:r>
              <a:rPr lang="iw"/>
              <a:t>שאלות? תהיות?</a:t>
            </a:r>
            <a:endParaRPr/>
          </a:p>
        </p:txBody>
      </p:sp>
      <p:sp>
        <p:nvSpPr>
          <p:cNvPr id="486" name="Google Shape;486;p36"/>
          <p:cNvSpPr txBox="1">
            <a:spLocks noGrp="1"/>
          </p:cNvSpPr>
          <p:nvPr>
            <p:ph type="subTitle" idx="1"/>
          </p:nvPr>
        </p:nvSpPr>
        <p:spPr>
          <a:xfrm>
            <a:off x="540050" y="4386225"/>
            <a:ext cx="8064000" cy="293400"/>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en-US" dirty="0"/>
              <a:t>OOP</a:t>
            </a:r>
            <a:endParaRPr dirty="0"/>
          </a:p>
        </p:txBody>
      </p:sp>
    </p:spTree>
    <p:extLst>
      <p:ext uri="{BB962C8B-B14F-4D97-AF65-F5344CB8AC3E}">
        <p14:creationId xmlns:p14="http://schemas.microsoft.com/office/powerpoint/2010/main" val="3820020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תכנות </a:t>
            </a:r>
            <a:br>
              <a:rPr lang="en-US" dirty="0"/>
            </a:br>
            <a:r>
              <a:rPr lang="he-IL" dirty="0"/>
              <a:t>מונחה עצמים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2</a:t>
            </a:r>
          </a:p>
        </p:txBody>
      </p:sp>
      <p:sp>
        <p:nvSpPr>
          <p:cNvPr id="250" name="Google Shape;250;p20"/>
          <p:cNvSpPr txBox="1">
            <a:spLocks noGrp="1"/>
          </p:cNvSpPr>
          <p:nvPr>
            <p:ph type="subTitle" idx="4294967295"/>
          </p:nvPr>
        </p:nvSpPr>
        <p:spPr>
          <a:xfrm>
            <a:off x="4659487" y="4283075"/>
            <a:ext cx="1206237"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6">
                    <a:lumMod val="50000"/>
                  </a:schemeClr>
                </a:solidFill>
              </a:rPr>
              <a:t>תכנות </a:t>
            </a:r>
            <a:br>
              <a:rPr lang="en-US" sz="1400" dirty="0">
                <a:solidFill>
                  <a:schemeClr val="accent6">
                    <a:lumMod val="50000"/>
                  </a:schemeClr>
                </a:solidFill>
              </a:rPr>
            </a:br>
            <a:r>
              <a:rPr lang="he-IL" sz="1400" dirty="0">
                <a:solidFill>
                  <a:schemeClr val="accent6">
                    <a:lumMod val="50000"/>
                  </a:schemeClr>
                </a:solidFill>
              </a:rPr>
              <a:t>מונחה עצמים</a:t>
            </a:r>
            <a:endParaRPr sz="1400" dirty="0">
              <a:solidFill>
                <a:schemeClr val="accent6">
                  <a:lumMod val="50000"/>
                </a:schemeClr>
              </a:solidFill>
            </a:endParaRPr>
          </a:p>
        </p:txBody>
      </p:sp>
      <p:sp>
        <p:nvSpPr>
          <p:cNvPr id="251" name="Google Shape;251;p20"/>
          <p:cNvSpPr txBox="1">
            <a:spLocks noGrp="1"/>
          </p:cNvSpPr>
          <p:nvPr>
            <p:ph type="subTitle" idx="4294967295"/>
          </p:nvPr>
        </p:nvSpPr>
        <p:spPr>
          <a:xfrm>
            <a:off x="3449735"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b="1" dirty="0">
                <a:solidFill>
                  <a:schemeClr val="tx1"/>
                </a:solidFill>
              </a:rPr>
              <a:t>מחלקות ואובייקטים</a:t>
            </a:r>
            <a:endParaRPr sz="1400" b="1" dirty="0">
              <a:solidFill>
                <a:schemeClr val="tx1"/>
              </a:solidFill>
            </a:endParaRPr>
          </a:p>
        </p:txBody>
      </p:sp>
      <p:cxnSp>
        <p:nvCxnSpPr>
          <p:cNvPr id="243" name="Google Shape;243;p20"/>
          <p:cNvCxnSpPr>
            <a:cxnSpLocks/>
            <a:endCxn id="253" idx="6"/>
          </p:cNvCxnSpPr>
          <p:nvPr/>
        </p:nvCxnSpPr>
        <p:spPr>
          <a:xfrm flipH="1">
            <a:off x="3999269" y="4102153"/>
            <a:ext cx="5392872" cy="5400"/>
          </a:xfrm>
          <a:prstGeom prst="straightConnector1">
            <a:avLst/>
          </a:prstGeom>
          <a:noFill/>
          <a:ln w="19050" cap="flat" cmpd="sng">
            <a:solidFill>
              <a:schemeClr val="dk2"/>
            </a:solidFill>
            <a:prstDash val="solid"/>
            <a:round/>
            <a:headEnd type="none" w="med" len="med"/>
            <a:tailEnd type="none" w="med" len="med"/>
          </a:ln>
        </p:spPr>
      </p:cxnSp>
      <p:sp>
        <p:nvSpPr>
          <p:cNvPr id="244" name="Google Shape;244;p20"/>
          <p:cNvSpPr/>
          <p:nvPr/>
        </p:nvSpPr>
        <p:spPr>
          <a:xfrm>
            <a:off x="6525943"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5226606"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7" name="Google Shape;247;p20"/>
          <p:cNvSpPr/>
          <p:nvPr/>
        </p:nvSpPr>
        <p:spPr>
          <a:xfrm>
            <a:off x="7825280"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3927269"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309843" y="4283075"/>
            <a:ext cx="1102874"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6">
                    <a:lumMod val="50000"/>
                  </a:schemeClr>
                </a:solidFill>
              </a:rPr>
              <a:t>מבני נתונים</a:t>
            </a:r>
          </a:p>
          <a:p>
            <a:pPr marL="0" indent="0" algn="ctr">
              <a:buFont typeface="Arimo"/>
              <a:buNone/>
            </a:pPr>
            <a:r>
              <a:rPr lang="he-IL" sz="1400" dirty="0">
                <a:solidFill>
                  <a:schemeClr val="accent6">
                    <a:lumMod val="50000"/>
                  </a:schemeClr>
                </a:solidFill>
              </a:rPr>
              <a:t>ו-</a:t>
            </a:r>
            <a:r>
              <a:rPr lang="en-US" sz="1400" dirty="0">
                <a:solidFill>
                  <a:schemeClr val="accent6">
                    <a:lumMod val="50000"/>
                  </a:schemeClr>
                </a:solidFill>
              </a:rPr>
              <a:t>GIT</a:t>
            </a:r>
            <a:r>
              <a:rPr lang="he-IL" sz="1400" dirty="0">
                <a:solidFill>
                  <a:schemeClr val="accent6">
                    <a:lumMod val="50000"/>
                  </a:schemeClr>
                </a:solidFill>
              </a:rPr>
              <a:t> (חזרה)</a:t>
            </a:r>
          </a:p>
        </p:txBody>
      </p:sp>
      <p:pic>
        <p:nvPicPr>
          <p:cNvPr id="1026" name="Picture 2" descr="How To Do Object Oriented Programming The Right Way | by Xiaoyun Yang |  codeburst">
            <a:extLst>
              <a:ext uri="{FF2B5EF4-FFF2-40B4-BE49-F238E27FC236}">
                <a16:creationId xmlns:a16="http://schemas.microsoft.com/office/drawing/2014/main" id="{7811316D-2D35-4851-9F51-8846966FF792}"/>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rot="21244187">
            <a:off x="928007" y="700971"/>
            <a:ext cx="2834821" cy="2341562"/>
          </a:xfrm>
          <a:prstGeom prst="roundRect">
            <a:avLst>
              <a:gd name="adj" fmla="val 2112"/>
            </a:avLst>
          </a:prstGeom>
          <a:noFill/>
          <a:ln w="19050" cap="flat" cmpd="sng">
            <a:solidFill>
              <a:schemeClr val="dk2"/>
            </a:solid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215489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כימוס</a:t>
            </a: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86005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סיכום</a:t>
            </a:r>
          </a:p>
        </p:txBody>
      </p:sp>
      <p:sp>
        <p:nvSpPr>
          <p:cNvPr id="24" name="Google Shape;246;p20">
            <a:extLst>
              <a:ext uri="{FF2B5EF4-FFF2-40B4-BE49-F238E27FC236}">
                <a16:creationId xmlns:a16="http://schemas.microsoft.com/office/drawing/2014/main" id="{7B76C269-EDE5-4943-8156-562E0FFB2698}"/>
              </a:ext>
            </a:extLst>
          </p:cNvPr>
          <p:cNvSpPr/>
          <p:nvPr/>
        </p:nvSpPr>
        <p:spPr>
          <a:xfrm>
            <a:off x="2627932"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3;p20">
            <a:extLst>
              <a:ext uri="{FF2B5EF4-FFF2-40B4-BE49-F238E27FC236}">
                <a16:creationId xmlns:a16="http://schemas.microsoft.com/office/drawing/2014/main" id="{3C4131CD-C78F-4856-B121-6D7F534DDEB4}"/>
              </a:ext>
            </a:extLst>
          </p:cNvPr>
          <p:cNvSpPr/>
          <p:nvPr/>
        </p:nvSpPr>
        <p:spPr>
          <a:xfrm>
            <a:off x="1328595"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p20">
            <a:extLst>
              <a:ext uri="{FF2B5EF4-FFF2-40B4-BE49-F238E27FC236}">
                <a16:creationId xmlns:a16="http://schemas.microsoft.com/office/drawing/2014/main" id="{AFD15D6F-0ECB-4CE2-BCBF-ED8C80B0C508}"/>
              </a:ext>
            </a:extLst>
          </p:cNvPr>
          <p:cNvSpPr txBox="1">
            <a:spLocks/>
          </p:cNvSpPr>
          <p:nvPr/>
        </p:nvSpPr>
        <p:spPr>
          <a:xfrm>
            <a:off x="6039413" y="4283075"/>
            <a:ext cx="1033662"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6">
                    <a:lumMod val="50000"/>
                  </a:schemeClr>
                </a:solidFill>
              </a:rPr>
              <a:t>הקדמה</a:t>
            </a:r>
          </a:p>
        </p:txBody>
      </p:sp>
    </p:spTree>
    <p:extLst>
      <p:ext uri="{BB962C8B-B14F-4D97-AF65-F5344CB8AC3E}">
        <p14:creationId xmlns:p14="http://schemas.microsoft.com/office/powerpoint/2010/main" val="1834873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28"/>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dirty="0"/>
              <a:t>הגדרת מחלקה ב-</a:t>
            </a:r>
            <a:r>
              <a:rPr lang="en-US" dirty="0"/>
              <a:t>C++</a:t>
            </a:r>
            <a:endParaRPr dirty="0"/>
          </a:p>
        </p:txBody>
      </p:sp>
      <p:grpSp>
        <p:nvGrpSpPr>
          <p:cNvPr id="364" name="Google Shape;364;p28"/>
          <p:cNvGrpSpPr/>
          <p:nvPr/>
        </p:nvGrpSpPr>
        <p:grpSpPr>
          <a:xfrm>
            <a:off x="3519682" y="1629676"/>
            <a:ext cx="1848476" cy="1726492"/>
            <a:chOff x="540000" y="2088763"/>
            <a:chExt cx="1848476" cy="1726492"/>
          </a:xfrm>
        </p:grpSpPr>
        <p:sp>
          <p:nvSpPr>
            <p:cNvPr id="365" name="Google Shape;365;p28"/>
            <p:cNvSpPr/>
            <p:nvPr/>
          </p:nvSpPr>
          <p:spPr>
            <a:xfrm>
              <a:off x="540000" y="2096738"/>
              <a:ext cx="1848476" cy="1718517"/>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lvl="0" algn="l" rtl="0" eaLnBrk="0" fontAlgn="base" hangingPunct="0">
                <a:spcBef>
                  <a:spcPct val="0"/>
                </a:spcBef>
              </a:pPr>
              <a:r>
                <a:rPr lang="en-US" altLang="en-US" dirty="0">
                  <a:solidFill>
                    <a:srgbClr val="0000FF"/>
                  </a:solidFill>
                  <a:latin typeface="Consolas" panose="020B0609020204030204" pitchFamily="49" charset="0"/>
                  <a:ea typeface="Arial" panose="020B0604020202020204" pitchFamily="34" charset="0"/>
                </a:rPr>
                <a:t>class</a:t>
              </a:r>
              <a:r>
                <a:rPr lang="en-US" altLang="en-US" dirty="0">
                  <a:solidFill>
                    <a:srgbClr val="000000"/>
                  </a:solidFill>
                  <a:latin typeface="Consolas" panose="020B0609020204030204" pitchFamily="49" charset="0"/>
                  <a:ea typeface="Arial" panose="020B0604020202020204" pitchFamily="34" charset="0"/>
                </a:rPr>
                <a:t> </a:t>
              </a:r>
              <a:r>
                <a:rPr lang="en-US" altLang="en-US" dirty="0">
                  <a:solidFill>
                    <a:srgbClr val="2B91AF"/>
                  </a:solidFill>
                  <a:latin typeface="Consolas" panose="020B0609020204030204" pitchFamily="49" charset="0"/>
                  <a:ea typeface="Arial" panose="020B0604020202020204" pitchFamily="34" charset="0"/>
                </a:rPr>
                <a:t>Student</a:t>
              </a:r>
              <a:r>
                <a:rPr lang="en-US" altLang="en-US" dirty="0">
                  <a:solidFill>
                    <a:srgbClr val="000000"/>
                  </a:solidFill>
                  <a:latin typeface="Consolas" panose="020B0609020204030204" pitchFamily="49" charset="0"/>
                  <a:ea typeface="Arial" panose="020B0604020202020204" pitchFamily="34" charset="0"/>
                </a:rPr>
                <a:t> </a:t>
              </a:r>
            </a:p>
            <a:p>
              <a:pPr lvl="0" algn="l" rtl="0" eaLnBrk="0" fontAlgn="base" hangingPunct="0">
                <a:spcBef>
                  <a:spcPct val="0"/>
                </a:spcBef>
              </a:pPr>
              <a:r>
                <a:rPr lang="en-US" altLang="en-US" dirty="0">
                  <a:solidFill>
                    <a:srgbClr val="000000"/>
                  </a:solidFill>
                  <a:latin typeface="Consolas" panose="020B0609020204030204" pitchFamily="49" charset="0"/>
                  <a:ea typeface="Arial" panose="020B0604020202020204" pitchFamily="34" charset="0"/>
                </a:rPr>
                <a:t>{</a:t>
              </a:r>
            </a:p>
            <a:p>
              <a:pPr lvl="0" algn="l" rtl="0" eaLnBrk="0" fontAlgn="base" hangingPunct="0">
                <a:spcBef>
                  <a:spcPct val="0"/>
                </a:spcBef>
              </a:pPr>
              <a:r>
                <a:rPr lang="en-US" altLang="en-US" dirty="0">
                  <a:solidFill>
                    <a:srgbClr val="0000FF"/>
                  </a:solidFill>
                  <a:latin typeface="Consolas" panose="020B0609020204030204" pitchFamily="49" charset="0"/>
                  <a:ea typeface="Arial" panose="020B0604020202020204" pitchFamily="34" charset="0"/>
                </a:rPr>
                <a:t>public</a:t>
              </a:r>
              <a:r>
                <a:rPr lang="en-US" altLang="en-US" dirty="0">
                  <a:solidFill>
                    <a:srgbClr val="000000"/>
                  </a:solidFill>
                  <a:latin typeface="Consolas" panose="020B0609020204030204" pitchFamily="49" charset="0"/>
                  <a:ea typeface="Arial" panose="020B0604020202020204" pitchFamily="34" charset="0"/>
                </a:rPr>
                <a:t>:</a:t>
              </a:r>
            </a:p>
            <a:p>
              <a:pPr lvl="0" algn="l" rtl="0" eaLnBrk="0" fontAlgn="base" hangingPunct="0">
                <a:spcBef>
                  <a:spcPct val="0"/>
                </a:spcBef>
              </a:pPr>
              <a:endParaRPr lang="en-US" altLang="en-US" dirty="0">
                <a:solidFill>
                  <a:srgbClr val="000000"/>
                </a:solidFill>
                <a:latin typeface="Consolas" panose="020B0609020204030204" pitchFamily="49" charset="0"/>
                <a:ea typeface="Arial" panose="020B0604020202020204" pitchFamily="34" charset="0"/>
              </a:endParaRPr>
            </a:p>
            <a:p>
              <a:pPr lvl="0" algn="l" rtl="0" eaLnBrk="0" fontAlgn="base" hangingPunct="0">
                <a:spcBef>
                  <a:spcPct val="0"/>
                </a:spcBef>
              </a:pPr>
              <a:r>
                <a:rPr lang="en-US" altLang="en-US" dirty="0">
                  <a:solidFill>
                    <a:srgbClr val="000000"/>
                  </a:solidFill>
                  <a:latin typeface="Consolas" panose="020B0609020204030204" pitchFamily="49" charset="0"/>
                  <a:ea typeface="Arial" panose="020B0604020202020204" pitchFamily="34" charset="0"/>
                </a:rPr>
                <a:t>};</a:t>
              </a:r>
              <a:endParaRPr lang="en-US" altLang="en-US" dirty="0">
                <a:latin typeface="Arial" panose="020B0604020202020204" pitchFamily="34" charset="0"/>
              </a:endParaRPr>
            </a:p>
          </p:txBody>
        </p:sp>
        <p:sp>
          <p:nvSpPr>
            <p:cNvPr id="366" name="Google Shape;366;p28"/>
            <p:cNvSpPr/>
            <p:nvPr/>
          </p:nvSpPr>
          <p:spPr>
            <a:xfrm>
              <a:off x="540000" y="2088763"/>
              <a:ext cx="1848476"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7" name="Google Shape;367;p28"/>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8" name="Google Shape;368;p28"/>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9" name="Google Shape;369;p28"/>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72" name="Google Shape;372;p28"/>
          <p:cNvSpPr txBox="1">
            <a:spLocks noGrp="1"/>
          </p:cNvSpPr>
          <p:nvPr>
            <p:ph type="title" idx="2"/>
          </p:nvPr>
        </p:nvSpPr>
        <p:spPr>
          <a:xfrm>
            <a:off x="8357675" y="598893"/>
            <a:ext cx="720000" cy="301800"/>
          </a:xfrm>
          <a:prstGeom prst="rect">
            <a:avLst/>
          </a:prstGeom>
        </p:spPr>
        <p:txBody>
          <a:bodyPr spcFirstLastPara="1" wrap="square" lIns="0" tIns="0" rIns="0" bIns="0" anchor="b" anchorCtr="0">
            <a:noAutofit/>
          </a:bodyPr>
          <a:lstStyle/>
          <a:p>
            <a:pPr marL="0" lvl="0" indent="0" algn="ctr" rtl="1">
              <a:spcBef>
                <a:spcPts val="0"/>
              </a:spcBef>
              <a:spcAft>
                <a:spcPts val="0"/>
              </a:spcAft>
              <a:buNone/>
            </a:pPr>
            <a:r>
              <a:rPr lang="he-IL" dirty="0"/>
              <a:t>סינטקס</a:t>
            </a:r>
            <a:endParaRPr dirty="0"/>
          </a:p>
        </p:txBody>
      </p:sp>
      <p:sp>
        <p:nvSpPr>
          <p:cNvPr id="20" name="Google Shape;332;p25">
            <a:extLst>
              <a:ext uri="{FF2B5EF4-FFF2-40B4-BE49-F238E27FC236}">
                <a16:creationId xmlns:a16="http://schemas.microsoft.com/office/drawing/2014/main" id="{5968BCE9-5CD9-44B2-9DDA-FDB201F3189A}"/>
              </a:ext>
            </a:extLst>
          </p:cNvPr>
          <p:cNvSpPr/>
          <p:nvPr/>
        </p:nvSpPr>
        <p:spPr>
          <a:xfrm>
            <a:off x="5862737" y="1822241"/>
            <a:ext cx="1225200" cy="722100"/>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mn-cs"/>
                <a:sym typeface="Arimo"/>
              </a:rPr>
              <a:t>שם המחלקה</a:t>
            </a:r>
            <a:endParaRPr sz="1200" dirty="0">
              <a:solidFill>
                <a:schemeClr val="dk1"/>
              </a:solidFill>
              <a:latin typeface="Arimo"/>
              <a:ea typeface="Arimo"/>
              <a:cs typeface="+mn-cs"/>
              <a:sym typeface="Arimo"/>
            </a:endParaRPr>
          </a:p>
        </p:txBody>
      </p:sp>
      <p:cxnSp>
        <p:nvCxnSpPr>
          <p:cNvPr id="21" name="Google Shape;333;p25">
            <a:extLst>
              <a:ext uri="{FF2B5EF4-FFF2-40B4-BE49-F238E27FC236}">
                <a16:creationId xmlns:a16="http://schemas.microsoft.com/office/drawing/2014/main" id="{973EA439-5997-42E9-8443-FBCD85890039}"/>
              </a:ext>
            </a:extLst>
          </p:cNvPr>
          <p:cNvCxnSpPr>
            <a:stCxn id="20" idx="1"/>
          </p:cNvCxnSpPr>
          <p:nvPr/>
        </p:nvCxnSpPr>
        <p:spPr>
          <a:xfrm rot="10800000">
            <a:off x="4978937" y="2183291"/>
            <a:ext cx="883800" cy="0"/>
          </a:xfrm>
          <a:prstGeom prst="straightConnector1">
            <a:avLst/>
          </a:prstGeom>
          <a:noFill/>
          <a:ln w="19050" cap="flat" cmpd="sng">
            <a:solidFill>
              <a:schemeClr val="accent1"/>
            </a:solidFill>
            <a:prstDash val="solid"/>
            <a:round/>
            <a:headEnd type="none" w="med" len="med"/>
            <a:tailEnd type="none" w="med" len="med"/>
          </a:ln>
        </p:spPr>
      </p:cxnSp>
      <p:sp>
        <p:nvSpPr>
          <p:cNvPr id="23" name="Google Shape;332;p25">
            <a:extLst>
              <a:ext uri="{FF2B5EF4-FFF2-40B4-BE49-F238E27FC236}">
                <a16:creationId xmlns:a16="http://schemas.microsoft.com/office/drawing/2014/main" id="{F1D9F576-7BF6-48DA-A4BA-96D926E81DE8}"/>
              </a:ext>
            </a:extLst>
          </p:cNvPr>
          <p:cNvSpPr/>
          <p:nvPr/>
        </p:nvSpPr>
        <p:spPr>
          <a:xfrm>
            <a:off x="1338206" y="1761563"/>
            <a:ext cx="1425614" cy="843455"/>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mn-cs"/>
                <a:sym typeface="Arimo"/>
              </a:rPr>
              <a:t>מילה שמורה להגדרת טיפוס מסוג מחלקה</a:t>
            </a:r>
          </a:p>
        </p:txBody>
      </p:sp>
      <p:cxnSp>
        <p:nvCxnSpPr>
          <p:cNvPr id="24" name="Google Shape;333;p25">
            <a:extLst>
              <a:ext uri="{FF2B5EF4-FFF2-40B4-BE49-F238E27FC236}">
                <a16:creationId xmlns:a16="http://schemas.microsoft.com/office/drawing/2014/main" id="{8B34958D-4A4A-49DE-B2EC-7EFB26453E2F}"/>
              </a:ext>
            </a:extLst>
          </p:cNvPr>
          <p:cNvCxnSpPr>
            <a:cxnSpLocks/>
          </p:cNvCxnSpPr>
          <p:nvPr/>
        </p:nvCxnSpPr>
        <p:spPr>
          <a:xfrm rot="10800000">
            <a:off x="2756732" y="2183291"/>
            <a:ext cx="883800" cy="0"/>
          </a:xfrm>
          <a:prstGeom prst="straightConnector1">
            <a:avLst/>
          </a:prstGeom>
          <a:noFill/>
          <a:ln w="19050" cap="flat" cmpd="sng">
            <a:solidFill>
              <a:schemeClr val="accent1"/>
            </a:solidFill>
            <a:prstDash val="solid"/>
            <a:round/>
            <a:headEnd type="none" w="med" len="med"/>
            <a:tailEnd type="none" w="med" len="med"/>
          </a:ln>
        </p:spPr>
      </p:cxnSp>
      <p:sp>
        <p:nvSpPr>
          <p:cNvPr id="25" name="Google Shape;332;p25">
            <a:extLst>
              <a:ext uri="{FF2B5EF4-FFF2-40B4-BE49-F238E27FC236}">
                <a16:creationId xmlns:a16="http://schemas.microsoft.com/office/drawing/2014/main" id="{206DBC7B-DE1D-4B09-ADA4-88047649F1DD}"/>
              </a:ext>
            </a:extLst>
          </p:cNvPr>
          <p:cNvSpPr/>
          <p:nvPr/>
        </p:nvSpPr>
        <p:spPr>
          <a:xfrm>
            <a:off x="1338206" y="2711908"/>
            <a:ext cx="1425614" cy="843455"/>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mn-cs"/>
                <a:sym typeface="Arimo"/>
              </a:rPr>
              <a:t>כרגע לא ניכנס לזה, נבין בהמשך המצגת</a:t>
            </a:r>
          </a:p>
        </p:txBody>
      </p:sp>
      <p:cxnSp>
        <p:nvCxnSpPr>
          <p:cNvPr id="26" name="Google Shape;333;p25">
            <a:extLst>
              <a:ext uri="{FF2B5EF4-FFF2-40B4-BE49-F238E27FC236}">
                <a16:creationId xmlns:a16="http://schemas.microsoft.com/office/drawing/2014/main" id="{4E0115C1-983E-414C-AE2F-DF011C1558EE}"/>
              </a:ext>
            </a:extLst>
          </p:cNvPr>
          <p:cNvCxnSpPr>
            <a:cxnSpLocks/>
            <a:endCxn id="25" idx="3"/>
          </p:cNvCxnSpPr>
          <p:nvPr/>
        </p:nvCxnSpPr>
        <p:spPr>
          <a:xfrm flipH="1">
            <a:off x="2763820" y="2658462"/>
            <a:ext cx="883800" cy="475174"/>
          </a:xfrm>
          <a:prstGeom prst="straightConnector1">
            <a:avLst/>
          </a:prstGeom>
          <a:noFill/>
          <a:ln w="19050" cap="flat" cmpd="sng">
            <a:solidFill>
              <a:schemeClr val="accent1"/>
            </a:solidFill>
            <a:prstDash val="solid"/>
            <a:round/>
            <a:headEnd type="none" w="med" len="med"/>
            <a:tailEnd type="none" w="med" len="med"/>
          </a:ln>
        </p:spPr>
      </p:cxnSp>
      <p:sp>
        <p:nvSpPr>
          <p:cNvPr id="28" name="Google Shape;332;p25">
            <a:extLst>
              <a:ext uri="{FF2B5EF4-FFF2-40B4-BE49-F238E27FC236}">
                <a16:creationId xmlns:a16="http://schemas.microsoft.com/office/drawing/2014/main" id="{4CB18D26-3658-4978-B46C-9473E28E8505}"/>
              </a:ext>
            </a:extLst>
          </p:cNvPr>
          <p:cNvSpPr/>
          <p:nvPr/>
        </p:nvSpPr>
        <p:spPr>
          <a:xfrm>
            <a:off x="3267144" y="3770013"/>
            <a:ext cx="1128658" cy="843455"/>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mn-cs"/>
                <a:sym typeface="Arimo"/>
              </a:rPr>
              <a:t>לא לשכוח “;” </a:t>
            </a:r>
            <a:br>
              <a:rPr lang="he-IL" sz="1200" dirty="0">
                <a:solidFill>
                  <a:schemeClr val="dk1"/>
                </a:solidFill>
                <a:latin typeface="Arimo"/>
                <a:ea typeface="Arimo"/>
                <a:cs typeface="+mn-cs"/>
                <a:sym typeface="Arimo"/>
              </a:rPr>
            </a:br>
            <a:r>
              <a:rPr lang="he-IL" sz="1200" dirty="0">
                <a:solidFill>
                  <a:schemeClr val="dk1"/>
                </a:solidFill>
                <a:latin typeface="Arimo"/>
                <a:ea typeface="Arimo"/>
                <a:cs typeface="+mn-cs"/>
                <a:sym typeface="Arimo"/>
              </a:rPr>
              <a:t>כמו בהגדרת </a:t>
            </a:r>
            <a:r>
              <a:rPr lang="en-US" sz="1200" dirty="0">
                <a:solidFill>
                  <a:schemeClr val="dk1"/>
                </a:solidFill>
                <a:latin typeface="Arimo"/>
                <a:ea typeface="Arimo"/>
                <a:cs typeface="+mn-cs"/>
                <a:sym typeface="Arimo"/>
              </a:rPr>
              <a:t>struct</a:t>
            </a:r>
          </a:p>
        </p:txBody>
      </p:sp>
      <p:cxnSp>
        <p:nvCxnSpPr>
          <p:cNvPr id="29" name="Google Shape;333;p25">
            <a:extLst>
              <a:ext uri="{FF2B5EF4-FFF2-40B4-BE49-F238E27FC236}">
                <a16:creationId xmlns:a16="http://schemas.microsoft.com/office/drawing/2014/main" id="{A5C36983-0415-41B4-B411-06DAE5DE0389}"/>
              </a:ext>
            </a:extLst>
          </p:cNvPr>
          <p:cNvCxnSpPr>
            <a:cxnSpLocks/>
          </p:cNvCxnSpPr>
          <p:nvPr/>
        </p:nvCxnSpPr>
        <p:spPr>
          <a:xfrm flipH="1">
            <a:off x="3831473" y="3221964"/>
            <a:ext cx="1" cy="548049"/>
          </a:xfrm>
          <a:prstGeom prst="straightConnector1">
            <a:avLst/>
          </a:prstGeom>
          <a:noFill/>
          <a:ln w="19050" cap="flat" cmpd="sng">
            <a:solidFill>
              <a:schemeClr val="accent1"/>
            </a:solidFill>
            <a:prstDash val="solid"/>
            <a:round/>
            <a:headEnd type="none" w="med" len="med"/>
            <a:tailEnd type="none" w="med" len="med"/>
          </a:ln>
        </p:spPr>
      </p:cxnSp>
      <p:grpSp>
        <p:nvGrpSpPr>
          <p:cNvPr id="19" name="קבוצה 18">
            <a:extLst>
              <a:ext uri="{FF2B5EF4-FFF2-40B4-BE49-F238E27FC236}">
                <a16:creationId xmlns:a16="http://schemas.microsoft.com/office/drawing/2014/main" id="{84CCE49D-0DAE-4358-BDF6-A71AB8EAFC37}"/>
              </a:ext>
            </a:extLst>
          </p:cNvPr>
          <p:cNvGrpSpPr/>
          <p:nvPr/>
        </p:nvGrpSpPr>
        <p:grpSpPr>
          <a:xfrm>
            <a:off x="8526861" y="123707"/>
            <a:ext cx="544069" cy="582046"/>
            <a:chOff x="3767023" y="1166439"/>
            <a:chExt cx="544069" cy="582046"/>
          </a:xfrm>
        </p:grpSpPr>
        <p:grpSp>
          <p:nvGrpSpPr>
            <p:cNvPr id="22" name="גרפיקה 167">
              <a:extLst>
                <a:ext uri="{FF2B5EF4-FFF2-40B4-BE49-F238E27FC236}">
                  <a16:creationId xmlns:a16="http://schemas.microsoft.com/office/drawing/2014/main" id="{799ED5BE-CE19-42BD-ABF9-E6EBEF857BB9}"/>
                </a:ext>
              </a:extLst>
            </p:cNvPr>
            <p:cNvGrpSpPr/>
            <p:nvPr/>
          </p:nvGrpSpPr>
          <p:grpSpPr>
            <a:xfrm>
              <a:off x="3767023" y="1330570"/>
              <a:ext cx="203330" cy="417915"/>
              <a:chOff x="3767023" y="1330570"/>
              <a:chExt cx="203330" cy="417915"/>
            </a:xfrm>
            <a:solidFill>
              <a:schemeClr val="accent1"/>
            </a:solidFill>
          </p:grpSpPr>
          <p:sp>
            <p:nvSpPr>
              <p:cNvPr id="32" name="גרפיקה 167">
                <a:extLst>
                  <a:ext uri="{FF2B5EF4-FFF2-40B4-BE49-F238E27FC236}">
                    <a16:creationId xmlns:a16="http://schemas.microsoft.com/office/drawing/2014/main" id="{679AC189-B49A-4911-B9D1-0A9496B3E0FA}"/>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33" name="גרפיקה 167">
                <a:extLst>
                  <a:ext uri="{FF2B5EF4-FFF2-40B4-BE49-F238E27FC236}">
                    <a16:creationId xmlns:a16="http://schemas.microsoft.com/office/drawing/2014/main" id="{325924DA-65B1-43A6-A1ED-F9D65931EA83}"/>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34" name="גרפיקה 167">
                <a:extLst>
                  <a:ext uri="{FF2B5EF4-FFF2-40B4-BE49-F238E27FC236}">
                    <a16:creationId xmlns:a16="http://schemas.microsoft.com/office/drawing/2014/main" id="{66EC967F-6A41-4087-9264-01FC040FF551}"/>
                  </a:ext>
                </a:extLst>
              </p:cNvPr>
              <p:cNvSpPr/>
              <p:nvPr/>
            </p:nvSpPr>
            <p:spPr>
              <a:xfrm>
                <a:off x="3767023" y="1335250"/>
                <a:ext cx="203330" cy="413235"/>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19050" cap="flat">
                <a:solidFill>
                  <a:schemeClr val="bg2"/>
                </a:solidFill>
                <a:prstDash val="solid"/>
                <a:miter/>
              </a:ln>
            </p:spPr>
            <p:txBody>
              <a:bodyPr rtlCol="0" anchor="ctr"/>
              <a:lstStyle/>
              <a:p>
                <a:endParaRPr lang="en-IL"/>
              </a:p>
            </p:txBody>
          </p:sp>
        </p:grpSp>
        <p:sp>
          <p:nvSpPr>
            <p:cNvPr id="27" name="גרפיקה 167">
              <a:extLst>
                <a:ext uri="{FF2B5EF4-FFF2-40B4-BE49-F238E27FC236}">
                  <a16:creationId xmlns:a16="http://schemas.microsoft.com/office/drawing/2014/main" id="{9099BD59-6AA8-4C64-90C5-AB0627CE8315}"/>
                </a:ext>
              </a:extLst>
            </p:cNvPr>
            <p:cNvSpPr/>
            <p:nvPr/>
          </p:nvSpPr>
          <p:spPr>
            <a:xfrm>
              <a:off x="3828322" y="1198674"/>
              <a:ext cx="183531" cy="408850"/>
            </a:xfrm>
            <a:custGeom>
              <a:avLst/>
              <a:gdLst>
                <a:gd name="connsiteX0" fmla="*/ 41079 w 183531"/>
                <a:gd name="connsiteY0" fmla="*/ 42450 h 408850"/>
                <a:gd name="connsiteX1" fmla="*/ 0 w 183531"/>
                <a:gd name="connsiteY1" fmla="*/ 25885 h 408850"/>
                <a:gd name="connsiteX2" fmla="*/ 1325 w 183531"/>
                <a:gd name="connsiteY2" fmla="*/ 45 h 408850"/>
                <a:gd name="connsiteX3" fmla="*/ 68907 w 183531"/>
                <a:gd name="connsiteY3" fmla="*/ 19260 h 408850"/>
                <a:gd name="connsiteX4" fmla="*/ 104023 w 183531"/>
                <a:gd name="connsiteY4" fmla="*/ 74916 h 408850"/>
                <a:gd name="connsiteX5" fmla="*/ 116612 w 183531"/>
                <a:gd name="connsiteY5" fmla="*/ 117983 h 408850"/>
                <a:gd name="connsiteX6" fmla="*/ 137814 w 183531"/>
                <a:gd name="connsiteY6" fmla="*/ 151111 h 408850"/>
                <a:gd name="connsiteX7" fmla="*/ 174918 w 183531"/>
                <a:gd name="connsiteY7" fmla="*/ 154424 h 408850"/>
                <a:gd name="connsiteX8" fmla="*/ 182206 w 183531"/>
                <a:gd name="connsiteY8" fmla="*/ 179601 h 408850"/>
                <a:gd name="connsiteX9" fmla="*/ 183532 w 183531"/>
                <a:gd name="connsiteY9" fmla="*/ 184239 h 408850"/>
                <a:gd name="connsiteX10" fmla="*/ 153716 w 183531"/>
                <a:gd name="connsiteY10" fmla="*/ 207429 h 408850"/>
                <a:gd name="connsiteX11" fmla="*/ 153716 w 183531"/>
                <a:gd name="connsiteY11" fmla="*/ 247183 h 408850"/>
                <a:gd name="connsiteX12" fmla="*/ 166305 w 183531"/>
                <a:gd name="connsiteY12" fmla="*/ 290250 h 408850"/>
                <a:gd name="connsiteX13" fmla="*/ 166967 w 183531"/>
                <a:gd name="connsiteY13" fmla="*/ 355845 h 408850"/>
                <a:gd name="connsiteX14" fmla="*/ 120588 w 183531"/>
                <a:gd name="connsiteY14" fmla="*/ 408850 h 408850"/>
                <a:gd name="connsiteX15" fmla="*/ 105348 w 183531"/>
                <a:gd name="connsiteY15" fmla="*/ 387648 h 408850"/>
                <a:gd name="connsiteX16" fmla="*/ 130526 w 183531"/>
                <a:gd name="connsiteY16" fmla="*/ 351207 h 408850"/>
                <a:gd name="connsiteX17" fmla="*/ 126551 w 183531"/>
                <a:gd name="connsiteY17" fmla="*/ 301514 h 408850"/>
                <a:gd name="connsiteX18" fmla="*/ 113962 w 183531"/>
                <a:gd name="connsiteY18" fmla="*/ 258447 h 408850"/>
                <a:gd name="connsiteX19" fmla="*/ 111312 w 183531"/>
                <a:gd name="connsiteY19" fmla="*/ 217368 h 408850"/>
                <a:gd name="connsiteX20" fmla="*/ 129864 w 183531"/>
                <a:gd name="connsiteY20" fmla="*/ 183577 h 408850"/>
                <a:gd name="connsiteX21" fmla="*/ 96072 w 183531"/>
                <a:gd name="connsiteY21" fmla="*/ 165025 h 408850"/>
                <a:gd name="connsiteX22" fmla="*/ 76195 w 183531"/>
                <a:gd name="connsiteY22" fmla="*/ 129246 h 408850"/>
                <a:gd name="connsiteX23" fmla="*/ 64932 w 183531"/>
                <a:gd name="connsiteY23" fmla="*/ 86842 h 408850"/>
                <a:gd name="connsiteX24" fmla="*/ 41079 w 183531"/>
                <a:gd name="connsiteY24" fmla="*/ 42450 h 4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850">
                  <a:moveTo>
                    <a:pt x="41079" y="42450"/>
                  </a:moveTo>
                  <a:cubicBezTo>
                    <a:pt x="30478" y="31849"/>
                    <a:pt x="17227" y="26548"/>
                    <a:pt x="0" y="25885"/>
                  </a:cubicBezTo>
                  <a:lnTo>
                    <a:pt x="1325" y="45"/>
                  </a:lnTo>
                  <a:cubicBezTo>
                    <a:pt x="30478" y="-617"/>
                    <a:pt x="53006" y="6008"/>
                    <a:pt x="68907" y="19260"/>
                  </a:cubicBezTo>
                  <a:cubicBezTo>
                    <a:pt x="85471" y="32511"/>
                    <a:pt x="96735" y="51063"/>
                    <a:pt x="104023" y="74916"/>
                  </a:cubicBezTo>
                  <a:lnTo>
                    <a:pt x="116612" y="117983"/>
                  </a:lnTo>
                  <a:cubicBezTo>
                    <a:pt x="121250" y="133884"/>
                    <a:pt x="128538" y="144485"/>
                    <a:pt x="137814" y="151111"/>
                  </a:cubicBezTo>
                  <a:cubicBezTo>
                    <a:pt x="147753" y="157737"/>
                    <a:pt x="159679" y="158399"/>
                    <a:pt x="174918" y="154424"/>
                  </a:cubicBezTo>
                  <a:lnTo>
                    <a:pt x="182206" y="179601"/>
                  </a:lnTo>
                  <a:lnTo>
                    <a:pt x="183532" y="184239"/>
                  </a:lnTo>
                  <a:cubicBezTo>
                    <a:pt x="168293" y="188877"/>
                    <a:pt x="158354" y="196166"/>
                    <a:pt x="153716" y="207429"/>
                  </a:cubicBezTo>
                  <a:cubicBezTo>
                    <a:pt x="149078" y="218030"/>
                    <a:pt x="149078" y="231282"/>
                    <a:pt x="153716" y="247183"/>
                  </a:cubicBezTo>
                  <a:lnTo>
                    <a:pt x="166305" y="290250"/>
                  </a:lnTo>
                  <a:cubicBezTo>
                    <a:pt x="173593" y="314103"/>
                    <a:pt x="173593" y="335968"/>
                    <a:pt x="166967" y="355845"/>
                  </a:cubicBezTo>
                  <a:cubicBezTo>
                    <a:pt x="160342" y="375722"/>
                    <a:pt x="145103" y="393611"/>
                    <a:pt x="120588" y="408850"/>
                  </a:cubicBezTo>
                  <a:lnTo>
                    <a:pt x="105348" y="387648"/>
                  </a:lnTo>
                  <a:cubicBezTo>
                    <a:pt x="119262" y="378372"/>
                    <a:pt x="127876" y="365783"/>
                    <a:pt x="130526" y="351207"/>
                  </a:cubicBezTo>
                  <a:cubicBezTo>
                    <a:pt x="133176" y="336630"/>
                    <a:pt x="131851" y="320066"/>
                    <a:pt x="126551" y="301514"/>
                  </a:cubicBezTo>
                  <a:lnTo>
                    <a:pt x="113962" y="258447"/>
                  </a:lnTo>
                  <a:cubicBezTo>
                    <a:pt x="109986" y="243871"/>
                    <a:pt x="108661" y="230619"/>
                    <a:pt x="111312" y="217368"/>
                  </a:cubicBezTo>
                  <a:cubicBezTo>
                    <a:pt x="113962" y="204779"/>
                    <a:pt x="119925" y="193515"/>
                    <a:pt x="129864" y="183577"/>
                  </a:cubicBezTo>
                  <a:cubicBezTo>
                    <a:pt x="115950" y="180927"/>
                    <a:pt x="104686" y="174963"/>
                    <a:pt x="96072" y="165025"/>
                  </a:cubicBezTo>
                  <a:cubicBezTo>
                    <a:pt x="86797" y="155749"/>
                    <a:pt x="80171" y="143823"/>
                    <a:pt x="76195" y="129246"/>
                  </a:cubicBezTo>
                  <a:lnTo>
                    <a:pt x="64932" y="86842"/>
                  </a:lnTo>
                  <a:cubicBezTo>
                    <a:pt x="58969" y="67627"/>
                    <a:pt x="51018" y="53051"/>
                    <a:pt x="41079" y="42450"/>
                  </a:cubicBezTo>
                  <a:close/>
                </a:path>
              </a:pathLst>
            </a:custGeom>
            <a:solidFill>
              <a:schemeClr val="bg2"/>
            </a:solidFill>
            <a:ln w="26276" cap="flat">
              <a:solidFill>
                <a:schemeClr val="bg2"/>
              </a:solidFill>
              <a:prstDash val="solid"/>
              <a:miter/>
            </a:ln>
          </p:spPr>
          <p:txBody>
            <a:bodyPr rtlCol="0" anchor="ctr"/>
            <a:lstStyle/>
            <a:p>
              <a:endParaRPr lang="en-IL"/>
            </a:p>
          </p:txBody>
        </p:sp>
        <p:sp>
          <p:nvSpPr>
            <p:cNvPr id="30" name="גרפיקה 167">
              <a:extLst>
                <a:ext uri="{FF2B5EF4-FFF2-40B4-BE49-F238E27FC236}">
                  <a16:creationId xmlns:a16="http://schemas.microsoft.com/office/drawing/2014/main" id="{D6C1BE7F-9F6F-4C73-AB60-9A7D79BA789D}"/>
                </a:ext>
              </a:extLst>
            </p:cNvPr>
            <p:cNvSpPr/>
            <p:nvPr/>
          </p:nvSpPr>
          <p:spPr>
            <a:xfrm>
              <a:off x="4093349" y="1392189"/>
              <a:ext cx="151065" cy="206058"/>
            </a:xfrm>
            <a:custGeom>
              <a:avLst/>
              <a:gdLst>
                <a:gd name="connsiteX0" fmla="*/ 98723 w 151065"/>
                <a:gd name="connsiteY0" fmla="*/ 153716 h 206058"/>
                <a:gd name="connsiteX1" fmla="*/ 36441 w 151065"/>
                <a:gd name="connsiteY1" fmla="*/ 206059 h 206058"/>
                <a:gd name="connsiteX2" fmla="*/ 0 w 151065"/>
                <a:gd name="connsiteY2" fmla="*/ 172268 h 206058"/>
                <a:gd name="connsiteX3" fmla="*/ 38429 w 151065"/>
                <a:gd name="connsiteY3" fmla="*/ 123900 h 206058"/>
                <a:gd name="connsiteX4" fmla="*/ 60956 w 151065"/>
                <a:gd name="connsiteY4" fmla="*/ 65594 h 206058"/>
                <a:gd name="connsiteX5" fmla="*/ 77521 w 151065"/>
                <a:gd name="connsiteY5" fmla="*/ 0 h 206058"/>
                <a:gd name="connsiteX6" fmla="*/ 151066 w 151065"/>
                <a:gd name="connsiteY6" fmla="*/ 19215 h 206058"/>
                <a:gd name="connsiteX7" fmla="*/ 135164 w 151065"/>
                <a:gd name="connsiteY7" fmla="*/ 83484 h 206058"/>
                <a:gd name="connsiteX8" fmla="*/ 98723 w 151065"/>
                <a:gd name="connsiteY8" fmla="*/ 153716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65" h="206058">
                  <a:moveTo>
                    <a:pt x="98723" y="153716"/>
                  </a:moveTo>
                  <a:cubicBezTo>
                    <a:pt x="80833" y="176243"/>
                    <a:pt x="60294" y="193470"/>
                    <a:pt x="36441" y="206059"/>
                  </a:cubicBezTo>
                  <a:lnTo>
                    <a:pt x="0" y="172268"/>
                  </a:lnTo>
                  <a:cubicBezTo>
                    <a:pt x="15902" y="158354"/>
                    <a:pt x="28490" y="141790"/>
                    <a:pt x="38429" y="123900"/>
                  </a:cubicBezTo>
                  <a:cubicBezTo>
                    <a:pt x="48368" y="106011"/>
                    <a:pt x="55656" y="86134"/>
                    <a:pt x="60956" y="65594"/>
                  </a:cubicBezTo>
                  <a:lnTo>
                    <a:pt x="77521" y="0"/>
                  </a:lnTo>
                  <a:lnTo>
                    <a:pt x="151066" y="19215"/>
                  </a:lnTo>
                  <a:lnTo>
                    <a:pt x="135164" y="83484"/>
                  </a:lnTo>
                  <a:cubicBezTo>
                    <a:pt x="128538" y="107999"/>
                    <a:pt x="116612" y="131189"/>
                    <a:pt x="98723" y="153716"/>
                  </a:cubicBezTo>
                  <a:close/>
                </a:path>
              </a:pathLst>
            </a:custGeom>
            <a:solidFill>
              <a:srgbClr val="CAF25B"/>
            </a:solidFill>
            <a:ln w="26276" cap="flat">
              <a:solidFill>
                <a:schemeClr val="bg2"/>
              </a:solidFill>
              <a:prstDash val="solid"/>
              <a:miter/>
            </a:ln>
          </p:spPr>
          <p:txBody>
            <a:bodyPr rtlCol="0" anchor="ctr"/>
            <a:lstStyle/>
            <a:p>
              <a:endParaRPr lang="en-IL"/>
            </a:p>
          </p:txBody>
        </p:sp>
        <p:sp>
          <p:nvSpPr>
            <p:cNvPr id="31" name="גרפיקה 167">
              <a:extLst>
                <a:ext uri="{FF2B5EF4-FFF2-40B4-BE49-F238E27FC236}">
                  <a16:creationId xmlns:a16="http://schemas.microsoft.com/office/drawing/2014/main" id="{6CCBC01F-19A6-41AF-99BC-C02F582A4861}"/>
                </a:ext>
              </a:extLst>
            </p:cNvPr>
            <p:cNvSpPr/>
            <p:nvPr/>
          </p:nvSpPr>
          <p:spPr>
            <a:xfrm>
              <a:off x="4200265" y="1166439"/>
              <a:ext cx="110827" cy="107657"/>
            </a:xfrm>
            <a:custGeom>
              <a:avLst/>
              <a:gdLst>
                <a:gd name="connsiteX0" fmla="*/ 24273 w 110827"/>
                <a:gd name="connsiteY0" fmla="*/ 7765 h 107657"/>
                <a:gd name="connsiteX1" fmla="*/ 68003 w 110827"/>
                <a:gd name="connsiteY1" fmla="*/ 2464 h 107657"/>
                <a:gd name="connsiteX2" fmla="*/ 104444 w 110827"/>
                <a:gd name="connsiteY2" fmla="*/ 27642 h 107657"/>
                <a:gd name="connsiteX3" fmla="*/ 109082 w 110827"/>
                <a:gd name="connsiteY3" fmla="*/ 68058 h 107657"/>
                <a:gd name="connsiteX4" fmla="*/ 85892 w 110827"/>
                <a:gd name="connsiteY4" fmla="*/ 100524 h 107657"/>
                <a:gd name="connsiteX5" fmla="*/ 42162 w 110827"/>
                <a:gd name="connsiteY5" fmla="*/ 105162 h 107657"/>
                <a:gd name="connsiteX6" fmla="*/ 6384 w 110827"/>
                <a:gd name="connsiteY6" fmla="*/ 80647 h 107657"/>
                <a:gd name="connsiteX7" fmla="*/ 1746 w 110827"/>
                <a:gd name="connsiteY7" fmla="*/ 41556 h 107657"/>
                <a:gd name="connsiteX8" fmla="*/ 24273 w 110827"/>
                <a:gd name="connsiteY8" fmla="*/ 7765 h 1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27" h="107657">
                  <a:moveTo>
                    <a:pt x="24273" y="7765"/>
                  </a:moveTo>
                  <a:cubicBezTo>
                    <a:pt x="35537" y="-186"/>
                    <a:pt x="50113" y="-2174"/>
                    <a:pt x="68003" y="2464"/>
                  </a:cubicBezTo>
                  <a:cubicBezTo>
                    <a:pt x="85892" y="7102"/>
                    <a:pt x="97818" y="15053"/>
                    <a:pt x="104444" y="27642"/>
                  </a:cubicBezTo>
                  <a:cubicBezTo>
                    <a:pt x="111070" y="40231"/>
                    <a:pt x="112395" y="53482"/>
                    <a:pt x="109082" y="68058"/>
                  </a:cubicBezTo>
                  <a:cubicBezTo>
                    <a:pt x="105769" y="82635"/>
                    <a:pt x="97818" y="93236"/>
                    <a:pt x="85892" y="100524"/>
                  </a:cubicBezTo>
                  <a:cubicBezTo>
                    <a:pt x="73966" y="107813"/>
                    <a:pt x="59389" y="109800"/>
                    <a:pt x="42162" y="105162"/>
                  </a:cubicBezTo>
                  <a:cubicBezTo>
                    <a:pt x="24273" y="100524"/>
                    <a:pt x="12347" y="92573"/>
                    <a:pt x="6384" y="80647"/>
                  </a:cubicBezTo>
                  <a:cubicBezTo>
                    <a:pt x="-242" y="68721"/>
                    <a:pt x="-1567" y="55470"/>
                    <a:pt x="1746" y="41556"/>
                  </a:cubicBezTo>
                  <a:cubicBezTo>
                    <a:pt x="5721" y="26979"/>
                    <a:pt x="13009" y="15715"/>
                    <a:pt x="24273" y="7765"/>
                  </a:cubicBezTo>
                  <a:close/>
                </a:path>
              </a:pathLst>
            </a:custGeom>
            <a:solidFill>
              <a:srgbClr val="CAF25B"/>
            </a:solidFill>
            <a:ln w="26276" cap="flat">
              <a:solidFill>
                <a:schemeClr val="bg2"/>
              </a:solidFill>
              <a:prstDash val="solid"/>
              <a:miter/>
            </a:ln>
          </p:spPr>
          <p:txBody>
            <a:bodyPr rtlCol="0" anchor="ctr"/>
            <a:lstStyle/>
            <a:p>
              <a:endParaRPr lang="en-I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right)">
                                      <p:cBhvr>
                                        <p:cTn id="14" dur="500"/>
                                        <p:tgtEl>
                                          <p:spTgt spid="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22" presetClass="entr" presetSubtype="4"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par>
                                <p:cTn id="31" presetID="22" presetClass="entr" presetSubtype="4"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down)">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5" grpId="0" animBg="1"/>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28"/>
          <p:cNvSpPr txBox="1">
            <a:spLocks noGrp="1"/>
          </p:cNvSpPr>
          <p:nvPr>
            <p:ph type="title"/>
          </p:nvPr>
        </p:nvSpPr>
        <p:spPr>
          <a:xfrm>
            <a:off x="744467" y="407625"/>
            <a:ext cx="7859533" cy="531051"/>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dirty="0"/>
              <a:t>הגדרת מחלקה ב-</a:t>
            </a:r>
            <a:r>
              <a:rPr lang="en-US" dirty="0"/>
              <a:t>C++</a:t>
            </a:r>
            <a:r>
              <a:rPr lang="he-IL" dirty="0"/>
              <a:t> - מתודות</a:t>
            </a:r>
            <a:endParaRPr dirty="0"/>
          </a:p>
        </p:txBody>
      </p:sp>
      <p:grpSp>
        <p:nvGrpSpPr>
          <p:cNvPr id="364" name="Google Shape;364;p28"/>
          <p:cNvGrpSpPr/>
          <p:nvPr/>
        </p:nvGrpSpPr>
        <p:grpSpPr>
          <a:xfrm>
            <a:off x="1457920" y="1163946"/>
            <a:ext cx="6228159" cy="3667133"/>
            <a:chOff x="540000" y="2088763"/>
            <a:chExt cx="6228159" cy="3667133"/>
          </a:xfrm>
        </p:grpSpPr>
        <p:sp>
          <p:nvSpPr>
            <p:cNvPr id="365" name="Google Shape;365;p28"/>
            <p:cNvSpPr/>
            <p:nvPr/>
          </p:nvSpPr>
          <p:spPr>
            <a:xfrm>
              <a:off x="540000" y="2096737"/>
              <a:ext cx="6228159" cy="3659159"/>
            </a:xfrm>
            <a:prstGeom prst="roundRect">
              <a:avLst>
                <a:gd name="adj" fmla="val 1843"/>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lvl="0" algn="l" rtl="0" eaLnBrk="0" fontAlgn="base" hangingPunct="0">
                <a:spcBef>
                  <a:spcPct val="0"/>
                </a:spcBef>
                <a:spcAft>
                  <a:spcPts val="800"/>
                </a:spcAft>
              </a:pPr>
              <a:r>
                <a:rPr lang="en-US" altLang="en-US" sz="1100" dirty="0">
                  <a:solidFill>
                    <a:srgbClr val="808080"/>
                  </a:solidFill>
                  <a:latin typeface="Consolas" panose="020B0609020204030204" pitchFamily="49" charset="0"/>
                  <a:ea typeface="Arial" panose="020B0604020202020204" pitchFamily="34" charset="0"/>
                </a:rPr>
                <a:t>#include</a:t>
              </a:r>
              <a:r>
                <a:rPr lang="en-US" altLang="en-US" sz="1100" dirty="0">
                  <a:solidFill>
                    <a:srgbClr val="000000"/>
                  </a:solidFill>
                  <a:latin typeface="Consolas" panose="020B0609020204030204" pitchFamily="49" charset="0"/>
                  <a:ea typeface="Arial" panose="020B0604020202020204" pitchFamily="34" charset="0"/>
                </a:rPr>
                <a:t> </a:t>
              </a:r>
              <a:r>
                <a:rPr lang="en-US" altLang="en-US" sz="1100" dirty="0">
                  <a:solidFill>
                    <a:srgbClr val="A31515"/>
                  </a:solidFill>
                  <a:latin typeface="Consolas" panose="020B0609020204030204" pitchFamily="49" charset="0"/>
                  <a:ea typeface="Arial" panose="020B0604020202020204" pitchFamily="34" charset="0"/>
                </a:rPr>
                <a:t>&lt;string&gt;</a:t>
              </a:r>
              <a:endParaRPr lang="en-US" altLang="en-US" sz="1100" dirty="0">
                <a:solidFill>
                  <a:srgbClr val="000000"/>
                </a:solidFill>
                <a:latin typeface="Consolas" panose="020B0609020204030204" pitchFamily="49" charset="0"/>
                <a:ea typeface="Arial" panose="020B0604020202020204" pitchFamily="34" charset="0"/>
              </a:endParaRPr>
            </a:p>
            <a:p>
              <a:pPr lvl="0" algn="l" rtl="0" eaLnBrk="0" fontAlgn="base" hangingPunct="0">
                <a:spcBef>
                  <a:spcPct val="0"/>
                </a:spcBef>
                <a:spcAft>
                  <a:spcPts val="800"/>
                </a:spcAft>
              </a:pPr>
              <a:r>
                <a:rPr lang="en-US" altLang="en-US" sz="1100" dirty="0">
                  <a:solidFill>
                    <a:srgbClr val="008000"/>
                  </a:solidFill>
                  <a:latin typeface="Consolas" panose="020B0609020204030204" pitchFamily="49" charset="0"/>
                  <a:ea typeface="Arial" panose="020B0604020202020204" pitchFamily="34" charset="0"/>
                </a:rPr>
                <a:t>// grades array access</a:t>
              </a:r>
              <a:endParaRPr lang="en-US" altLang="en-US" sz="1100" dirty="0">
                <a:solidFill>
                  <a:srgbClr val="000000"/>
                </a:solidFill>
                <a:latin typeface="Consolas" panose="020B0609020204030204" pitchFamily="49" charset="0"/>
                <a:ea typeface="Arial" panose="020B0604020202020204" pitchFamily="34" charset="0"/>
              </a:endParaRPr>
            </a:p>
            <a:p>
              <a:pPr lvl="0" algn="l" rtl="0" eaLnBrk="0" fontAlgn="base" hangingPunct="0">
                <a:spcBef>
                  <a:spcPct val="0"/>
                </a:spcBef>
                <a:spcAft>
                  <a:spcPts val="800"/>
                </a:spcAft>
              </a:pPr>
              <a:r>
                <a:rPr lang="en-US" altLang="en-US" sz="1100" dirty="0">
                  <a:solidFill>
                    <a:srgbClr val="808080"/>
                  </a:solidFill>
                  <a:latin typeface="Consolas" panose="020B0609020204030204" pitchFamily="49" charset="0"/>
                  <a:ea typeface="Arial" panose="020B0604020202020204" pitchFamily="34" charset="0"/>
                </a:rPr>
                <a:t>#define</a:t>
              </a:r>
              <a:r>
                <a:rPr lang="en-US" altLang="en-US" sz="1100" dirty="0">
                  <a:solidFill>
                    <a:srgbClr val="000000"/>
                  </a:solidFill>
                  <a:latin typeface="Consolas" panose="020B0609020204030204" pitchFamily="49" charset="0"/>
                  <a:ea typeface="Arial" panose="020B0604020202020204" pitchFamily="34" charset="0"/>
                </a:rPr>
                <a:t> </a:t>
              </a:r>
              <a:r>
                <a:rPr lang="en-US" altLang="en-US" sz="1100" dirty="0">
                  <a:solidFill>
                    <a:srgbClr val="6F008A"/>
                  </a:solidFill>
                  <a:latin typeface="Consolas" panose="020B0609020204030204" pitchFamily="49" charset="0"/>
                  <a:ea typeface="Arial" panose="020B0604020202020204" pitchFamily="34" charset="0"/>
                </a:rPr>
                <a:t>NUM_OF_GRADES</a:t>
              </a:r>
              <a:r>
                <a:rPr lang="en-US" altLang="en-US" sz="1100" dirty="0">
                  <a:solidFill>
                    <a:srgbClr val="000000"/>
                  </a:solidFill>
                  <a:latin typeface="Consolas" panose="020B0609020204030204" pitchFamily="49" charset="0"/>
                  <a:ea typeface="Arial" panose="020B0604020202020204" pitchFamily="34" charset="0"/>
                </a:rPr>
                <a:t> 4</a:t>
              </a:r>
            </a:p>
            <a:p>
              <a:pPr lvl="0" algn="l" rtl="0" eaLnBrk="0" fontAlgn="base" hangingPunct="0">
                <a:spcBef>
                  <a:spcPct val="0"/>
                </a:spcBef>
                <a:spcAft>
                  <a:spcPts val="800"/>
                </a:spcAft>
              </a:pPr>
              <a:r>
                <a:rPr lang="en-US" altLang="en-US" sz="1100" dirty="0">
                  <a:solidFill>
                    <a:srgbClr val="0000FF"/>
                  </a:solidFill>
                  <a:latin typeface="Consolas" panose="020B0609020204030204" pitchFamily="49" charset="0"/>
                  <a:ea typeface="Arial" panose="020B0604020202020204" pitchFamily="34" charset="0"/>
                </a:rPr>
                <a:t>class</a:t>
              </a:r>
              <a:r>
                <a:rPr lang="en-US" altLang="en-US" sz="1100" dirty="0">
                  <a:solidFill>
                    <a:srgbClr val="000000"/>
                  </a:solidFill>
                  <a:latin typeface="Consolas" panose="020B0609020204030204" pitchFamily="49" charset="0"/>
                  <a:ea typeface="Arial" panose="020B0604020202020204" pitchFamily="34" charset="0"/>
                </a:rPr>
                <a:t> </a:t>
              </a:r>
              <a:r>
                <a:rPr lang="en-US" altLang="en-US" sz="1100" dirty="0">
                  <a:solidFill>
                    <a:srgbClr val="2B91AF"/>
                  </a:solidFill>
                  <a:latin typeface="Consolas" panose="020B0609020204030204" pitchFamily="49" charset="0"/>
                  <a:ea typeface="Arial" panose="020B0604020202020204" pitchFamily="34" charset="0"/>
                </a:rPr>
                <a:t>Student</a:t>
              </a:r>
              <a:r>
                <a:rPr lang="en-US" altLang="en-US" sz="1100" dirty="0">
                  <a:solidFill>
                    <a:srgbClr val="000000"/>
                  </a:solidFill>
                  <a:latin typeface="Consolas" panose="020B0609020204030204" pitchFamily="49" charset="0"/>
                  <a:ea typeface="Arial" panose="020B0604020202020204" pitchFamily="34" charset="0"/>
                </a:rPr>
                <a:t> </a:t>
              </a:r>
              <a:br>
                <a:rPr lang="en-US" altLang="en-US" sz="1100" dirty="0">
                  <a:solidFill>
                    <a:srgbClr val="000000"/>
                  </a:solidFill>
                  <a:latin typeface="Consolas" panose="020B0609020204030204" pitchFamily="49" charset="0"/>
                  <a:ea typeface="Arial" panose="020B0604020202020204" pitchFamily="34" charset="0"/>
                </a:rPr>
              </a:br>
              <a:r>
                <a:rPr lang="en-US" altLang="en-US" sz="1100" dirty="0">
                  <a:solidFill>
                    <a:srgbClr val="000000"/>
                  </a:solidFill>
                  <a:latin typeface="Consolas" panose="020B0609020204030204" pitchFamily="49" charset="0"/>
                  <a:ea typeface="Arial" panose="020B0604020202020204" pitchFamily="34" charset="0"/>
                </a:rPr>
                <a:t>{</a:t>
              </a:r>
            </a:p>
            <a:p>
              <a:pPr lvl="0" algn="l" rtl="0" eaLnBrk="0" fontAlgn="base" hangingPunct="0">
                <a:spcBef>
                  <a:spcPct val="0"/>
                </a:spcBef>
                <a:spcAft>
                  <a:spcPts val="800"/>
                </a:spcAft>
              </a:pPr>
              <a:r>
                <a:rPr lang="en-US" altLang="en-US" sz="1100" dirty="0">
                  <a:solidFill>
                    <a:srgbClr val="0000FF"/>
                  </a:solidFill>
                  <a:latin typeface="Consolas" panose="020B0609020204030204" pitchFamily="49" charset="0"/>
                  <a:ea typeface="Arial" panose="020B0604020202020204" pitchFamily="34" charset="0"/>
                </a:rPr>
                <a:t>public</a:t>
              </a:r>
              <a:r>
                <a:rPr lang="en-US" altLang="en-US" sz="1100" dirty="0">
                  <a:solidFill>
                    <a:srgbClr val="000000"/>
                  </a:solidFill>
                  <a:latin typeface="Consolas" panose="020B0609020204030204" pitchFamily="49" charset="0"/>
                  <a:ea typeface="Arial" panose="020B0604020202020204" pitchFamily="34" charset="0"/>
                </a:rPr>
                <a:t>:</a:t>
              </a:r>
            </a:p>
            <a:p>
              <a:pPr lvl="0" algn="l" rtl="0" eaLnBrk="0" fontAlgn="base" hangingPunct="0">
                <a:spcBef>
                  <a:spcPct val="0"/>
                </a:spcBef>
                <a:spcAft>
                  <a:spcPts val="800"/>
                </a:spcAft>
              </a:pPr>
              <a:r>
                <a:rPr lang="en-US" altLang="en-US" sz="1100" dirty="0">
                  <a:solidFill>
                    <a:srgbClr val="000000"/>
                  </a:solidFill>
                  <a:latin typeface="Consolas" panose="020B0609020204030204" pitchFamily="49" charset="0"/>
                  <a:ea typeface="Arial" panose="020B0604020202020204" pitchFamily="34" charset="0"/>
                </a:rPr>
                <a:t>	</a:t>
              </a:r>
              <a:r>
                <a:rPr lang="en-US" altLang="en-US" sz="1100" dirty="0">
                  <a:solidFill>
                    <a:srgbClr val="008000"/>
                  </a:solidFill>
                  <a:latin typeface="Consolas" panose="020B0609020204030204" pitchFamily="49" charset="0"/>
                  <a:ea typeface="Arial" panose="020B0604020202020204" pitchFamily="34" charset="0"/>
                </a:rPr>
                <a:t>// fields</a:t>
              </a:r>
              <a:endParaRPr lang="en-US" altLang="en-US" sz="1100" dirty="0">
                <a:solidFill>
                  <a:srgbClr val="000000"/>
                </a:solidFill>
                <a:latin typeface="Consolas" panose="020B0609020204030204" pitchFamily="49" charset="0"/>
                <a:ea typeface="Arial" panose="020B0604020202020204" pitchFamily="34" charset="0"/>
              </a:endParaRPr>
            </a:p>
            <a:p>
              <a:pPr lvl="0" algn="l" rtl="0" eaLnBrk="0" fontAlgn="base" hangingPunct="0">
                <a:spcBef>
                  <a:spcPct val="0"/>
                </a:spcBef>
                <a:spcAft>
                  <a:spcPts val="800"/>
                </a:spcAft>
              </a:pPr>
              <a:r>
                <a:rPr lang="en-US" altLang="en-US" sz="1100" dirty="0">
                  <a:solidFill>
                    <a:srgbClr val="000000"/>
                  </a:solidFill>
                  <a:latin typeface="Consolas" panose="020B0609020204030204" pitchFamily="49" charset="0"/>
                  <a:ea typeface="Arial" panose="020B0604020202020204" pitchFamily="34" charset="0"/>
                </a:rPr>
                <a:t>	</a:t>
              </a:r>
              <a:r>
                <a:rPr lang="en-US" altLang="en-US" sz="1100" dirty="0">
                  <a:solidFill>
                    <a:srgbClr val="0000FF"/>
                  </a:solidFill>
                  <a:latin typeface="Consolas" panose="020B0609020204030204" pitchFamily="49" charset="0"/>
                  <a:ea typeface="Arial" panose="020B0604020202020204" pitchFamily="34" charset="0"/>
                </a:rPr>
                <a:t>int</a:t>
              </a:r>
              <a:r>
                <a:rPr lang="en-US" altLang="en-US" sz="1100" dirty="0">
                  <a:solidFill>
                    <a:srgbClr val="000000"/>
                  </a:solidFill>
                  <a:latin typeface="Consolas" panose="020B0609020204030204" pitchFamily="49" charset="0"/>
                  <a:ea typeface="Arial" panose="020B0604020202020204" pitchFamily="34" charset="0"/>
                </a:rPr>
                <a:t> id;</a:t>
              </a:r>
              <a:br>
                <a:rPr lang="en-US" altLang="en-US" sz="1100" dirty="0">
                  <a:solidFill>
                    <a:srgbClr val="000000"/>
                  </a:solidFill>
                  <a:latin typeface="Consolas" panose="020B0609020204030204" pitchFamily="49" charset="0"/>
                  <a:ea typeface="Arial" panose="020B0604020202020204" pitchFamily="34" charset="0"/>
                </a:rPr>
              </a:br>
              <a:r>
                <a:rPr lang="en-US" altLang="en-US" sz="1100" dirty="0">
                  <a:solidFill>
                    <a:srgbClr val="000000"/>
                  </a:solidFill>
                  <a:latin typeface="Consolas" panose="020B0609020204030204" pitchFamily="49" charset="0"/>
                  <a:ea typeface="Arial" panose="020B0604020202020204" pitchFamily="34" charset="0"/>
                </a:rPr>
                <a:t>	std::</a:t>
              </a:r>
              <a:r>
                <a:rPr lang="en-US" altLang="en-US" sz="1100" dirty="0">
                  <a:solidFill>
                    <a:srgbClr val="2B91AF"/>
                  </a:solidFill>
                  <a:latin typeface="Consolas" panose="020B0609020204030204" pitchFamily="49" charset="0"/>
                  <a:ea typeface="Arial" panose="020B0604020202020204" pitchFamily="34" charset="0"/>
                </a:rPr>
                <a:t>string</a:t>
              </a:r>
              <a:r>
                <a:rPr lang="en-US" altLang="en-US" sz="1100" dirty="0">
                  <a:solidFill>
                    <a:srgbClr val="000000"/>
                  </a:solidFill>
                  <a:latin typeface="Consolas" panose="020B0609020204030204" pitchFamily="49" charset="0"/>
                  <a:ea typeface="Arial" panose="020B0604020202020204" pitchFamily="34" charset="0"/>
                </a:rPr>
                <a:t> </a:t>
              </a:r>
              <a:r>
                <a:rPr lang="en-US" altLang="en-US" sz="1100" dirty="0" err="1">
                  <a:solidFill>
                    <a:srgbClr val="000000"/>
                  </a:solidFill>
                  <a:latin typeface="Consolas" panose="020B0609020204030204" pitchFamily="49" charset="0"/>
                  <a:ea typeface="Arial" panose="020B0604020202020204" pitchFamily="34" charset="0"/>
                </a:rPr>
                <a:t>firstName</a:t>
              </a:r>
              <a:r>
                <a:rPr lang="en-US" altLang="en-US" sz="1100" dirty="0">
                  <a:solidFill>
                    <a:srgbClr val="000000"/>
                  </a:solidFill>
                  <a:latin typeface="Consolas" panose="020B0609020204030204" pitchFamily="49" charset="0"/>
                  <a:ea typeface="Arial" panose="020B0604020202020204" pitchFamily="34" charset="0"/>
                </a:rPr>
                <a:t>;</a:t>
              </a:r>
              <a:br>
                <a:rPr lang="en-US" altLang="en-US" sz="1100" dirty="0">
                  <a:solidFill>
                    <a:srgbClr val="000000"/>
                  </a:solidFill>
                  <a:latin typeface="Consolas" panose="020B0609020204030204" pitchFamily="49" charset="0"/>
                  <a:ea typeface="Arial" panose="020B0604020202020204" pitchFamily="34" charset="0"/>
                </a:rPr>
              </a:br>
              <a:r>
                <a:rPr lang="en-US" altLang="en-US" sz="1100" dirty="0">
                  <a:solidFill>
                    <a:srgbClr val="000000"/>
                  </a:solidFill>
                  <a:latin typeface="Consolas" panose="020B0609020204030204" pitchFamily="49" charset="0"/>
                  <a:ea typeface="Arial" panose="020B0604020202020204" pitchFamily="34" charset="0"/>
                </a:rPr>
                <a:t>	std::</a:t>
              </a:r>
              <a:r>
                <a:rPr lang="en-US" altLang="en-US" sz="1100" dirty="0">
                  <a:solidFill>
                    <a:srgbClr val="2B91AF"/>
                  </a:solidFill>
                  <a:latin typeface="Consolas" panose="020B0609020204030204" pitchFamily="49" charset="0"/>
                  <a:ea typeface="Arial" panose="020B0604020202020204" pitchFamily="34" charset="0"/>
                </a:rPr>
                <a:t>string</a:t>
              </a:r>
              <a:r>
                <a:rPr lang="en-US" altLang="en-US" sz="1100" dirty="0">
                  <a:solidFill>
                    <a:srgbClr val="000000"/>
                  </a:solidFill>
                  <a:latin typeface="Consolas" panose="020B0609020204030204" pitchFamily="49" charset="0"/>
                  <a:ea typeface="Arial" panose="020B0604020202020204" pitchFamily="34" charset="0"/>
                </a:rPr>
                <a:t> </a:t>
              </a:r>
              <a:r>
                <a:rPr lang="en-US" altLang="en-US" sz="1100" dirty="0" err="1">
                  <a:solidFill>
                    <a:srgbClr val="000000"/>
                  </a:solidFill>
                  <a:latin typeface="Consolas" panose="020B0609020204030204" pitchFamily="49" charset="0"/>
                  <a:ea typeface="Arial" panose="020B0604020202020204" pitchFamily="34" charset="0"/>
                </a:rPr>
                <a:t>lastName</a:t>
              </a:r>
              <a:r>
                <a:rPr lang="en-US" altLang="en-US" sz="1100" dirty="0">
                  <a:solidFill>
                    <a:srgbClr val="000000"/>
                  </a:solidFill>
                  <a:latin typeface="Consolas" panose="020B0609020204030204" pitchFamily="49" charset="0"/>
                  <a:ea typeface="Arial" panose="020B0604020202020204" pitchFamily="34" charset="0"/>
                </a:rPr>
                <a:t>;</a:t>
              </a:r>
              <a:br>
                <a:rPr lang="en-US" altLang="en-US" sz="1100" dirty="0">
                  <a:solidFill>
                    <a:srgbClr val="000000"/>
                  </a:solidFill>
                  <a:latin typeface="Consolas" panose="020B0609020204030204" pitchFamily="49" charset="0"/>
                  <a:ea typeface="Arial" panose="020B0604020202020204" pitchFamily="34" charset="0"/>
                </a:rPr>
              </a:br>
              <a:r>
                <a:rPr lang="en-US" altLang="en-US" sz="1100" dirty="0">
                  <a:solidFill>
                    <a:srgbClr val="000000"/>
                  </a:solidFill>
                  <a:latin typeface="Consolas" panose="020B0609020204030204" pitchFamily="49" charset="0"/>
                  <a:ea typeface="Arial" panose="020B0604020202020204" pitchFamily="34" charset="0"/>
                </a:rPr>
                <a:t>	</a:t>
              </a:r>
              <a:r>
                <a:rPr lang="en-US" altLang="en-US" sz="1100" dirty="0">
                  <a:solidFill>
                    <a:srgbClr val="0000FF"/>
                  </a:solidFill>
                  <a:latin typeface="Consolas" panose="020B0609020204030204" pitchFamily="49" charset="0"/>
                  <a:ea typeface="Arial" panose="020B0604020202020204" pitchFamily="34" charset="0"/>
                </a:rPr>
                <a:t>unsigned</a:t>
              </a:r>
              <a:r>
                <a:rPr lang="en-US" altLang="en-US" sz="1100" dirty="0">
                  <a:solidFill>
                    <a:srgbClr val="000000"/>
                  </a:solidFill>
                  <a:latin typeface="Consolas" panose="020B0609020204030204" pitchFamily="49" charset="0"/>
                  <a:ea typeface="Arial" panose="020B0604020202020204" pitchFamily="34" charset="0"/>
                </a:rPr>
                <a:t> </a:t>
              </a:r>
              <a:r>
                <a:rPr lang="en-US" altLang="en-US" sz="1100" dirty="0">
                  <a:solidFill>
                    <a:srgbClr val="0000FF"/>
                  </a:solidFill>
                  <a:latin typeface="Consolas" panose="020B0609020204030204" pitchFamily="49" charset="0"/>
                  <a:ea typeface="Arial" panose="020B0604020202020204" pitchFamily="34" charset="0"/>
                </a:rPr>
                <a:t>int</a:t>
              </a:r>
              <a:r>
                <a:rPr lang="en-US" altLang="en-US" sz="1100" dirty="0">
                  <a:solidFill>
                    <a:srgbClr val="000000"/>
                  </a:solidFill>
                  <a:latin typeface="Consolas" panose="020B0609020204030204" pitchFamily="49" charset="0"/>
                  <a:ea typeface="Arial" panose="020B0604020202020204" pitchFamily="34" charset="0"/>
                </a:rPr>
                <a:t> grades[</a:t>
              </a:r>
              <a:r>
                <a:rPr lang="en-US" altLang="en-US" sz="1100" dirty="0">
                  <a:solidFill>
                    <a:srgbClr val="6F008A"/>
                  </a:solidFill>
                  <a:latin typeface="Consolas" panose="020B0609020204030204" pitchFamily="49" charset="0"/>
                  <a:ea typeface="Arial" panose="020B0604020202020204" pitchFamily="34" charset="0"/>
                </a:rPr>
                <a:t>NUM_OF_GRADES</a:t>
              </a:r>
              <a:r>
                <a:rPr lang="en-US" altLang="en-US" sz="1100" dirty="0">
                  <a:solidFill>
                    <a:srgbClr val="000000"/>
                  </a:solidFill>
                  <a:latin typeface="Consolas" panose="020B0609020204030204" pitchFamily="49" charset="0"/>
                  <a:ea typeface="Arial" panose="020B0604020202020204" pitchFamily="34" charset="0"/>
                </a:rPr>
                <a:t>];</a:t>
              </a:r>
            </a:p>
            <a:p>
              <a:pPr lvl="0" algn="l" rtl="0" eaLnBrk="0" fontAlgn="base" hangingPunct="0">
                <a:spcBef>
                  <a:spcPct val="0"/>
                </a:spcBef>
                <a:spcAft>
                  <a:spcPts val="800"/>
                </a:spcAft>
              </a:pPr>
              <a:r>
                <a:rPr lang="en-US" altLang="en-US" sz="1100" dirty="0">
                  <a:solidFill>
                    <a:srgbClr val="000000"/>
                  </a:solidFill>
                  <a:latin typeface="Consolas" panose="020B0609020204030204" pitchFamily="49" charset="0"/>
                  <a:ea typeface="Arial" panose="020B0604020202020204" pitchFamily="34" charset="0"/>
                </a:rPr>
                <a:t>};</a:t>
              </a:r>
              <a:endParaRPr lang="en-US" altLang="en-US" sz="1800" dirty="0">
                <a:latin typeface="Arial" panose="020B0604020202020204" pitchFamily="34" charset="0"/>
              </a:endParaRPr>
            </a:p>
          </p:txBody>
        </p:sp>
        <p:sp>
          <p:nvSpPr>
            <p:cNvPr id="366" name="Google Shape;366;p28"/>
            <p:cNvSpPr/>
            <p:nvPr/>
          </p:nvSpPr>
          <p:spPr>
            <a:xfrm>
              <a:off x="540000" y="2088763"/>
              <a:ext cx="6228158" cy="294600"/>
            </a:xfrm>
            <a:prstGeom prst="round2SameRect">
              <a:avLst>
                <a:gd name="adj1" fmla="val 34933"/>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7" name="Google Shape;367;p28"/>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8" name="Google Shape;368;p28"/>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9" name="Google Shape;369;p28"/>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72" name="Google Shape;372;p28"/>
          <p:cNvSpPr txBox="1">
            <a:spLocks noGrp="1"/>
          </p:cNvSpPr>
          <p:nvPr>
            <p:ph type="title" idx="2"/>
          </p:nvPr>
        </p:nvSpPr>
        <p:spPr>
          <a:xfrm>
            <a:off x="8357675" y="598896"/>
            <a:ext cx="720000" cy="301800"/>
          </a:xfrm>
          <a:prstGeom prst="rect">
            <a:avLst/>
          </a:prstGeom>
        </p:spPr>
        <p:txBody>
          <a:bodyPr spcFirstLastPara="1" wrap="square" lIns="0" tIns="0" rIns="0" bIns="0" anchor="b" anchorCtr="0">
            <a:noAutofit/>
          </a:bodyPr>
          <a:lstStyle/>
          <a:p>
            <a:pPr marL="0" lvl="0" indent="0" algn="ctr" rtl="1">
              <a:spcBef>
                <a:spcPts val="0"/>
              </a:spcBef>
              <a:spcAft>
                <a:spcPts val="0"/>
              </a:spcAft>
              <a:buNone/>
            </a:pPr>
            <a:r>
              <a:rPr lang="he-IL" dirty="0"/>
              <a:t>סינטקס</a:t>
            </a:r>
            <a:endParaRPr dirty="0"/>
          </a:p>
        </p:txBody>
      </p:sp>
      <p:grpSp>
        <p:nvGrpSpPr>
          <p:cNvPr id="19" name="קבוצה 18">
            <a:extLst>
              <a:ext uri="{FF2B5EF4-FFF2-40B4-BE49-F238E27FC236}">
                <a16:creationId xmlns:a16="http://schemas.microsoft.com/office/drawing/2014/main" id="{E84DEFA4-2915-43C8-BF41-4F1906DAF47A}"/>
              </a:ext>
            </a:extLst>
          </p:cNvPr>
          <p:cNvGrpSpPr/>
          <p:nvPr/>
        </p:nvGrpSpPr>
        <p:grpSpPr>
          <a:xfrm>
            <a:off x="3070860" y="1545562"/>
            <a:ext cx="4015740" cy="574536"/>
            <a:chOff x="-1912591" y="3756354"/>
            <a:chExt cx="4015740" cy="574536"/>
          </a:xfrm>
        </p:grpSpPr>
        <p:sp>
          <p:nvSpPr>
            <p:cNvPr id="23" name="Google Shape;332;p25">
              <a:extLst>
                <a:ext uri="{FF2B5EF4-FFF2-40B4-BE49-F238E27FC236}">
                  <a16:creationId xmlns:a16="http://schemas.microsoft.com/office/drawing/2014/main" id="{F1D9F576-7BF6-48DA-A4BA-96D926E81DE8}"/>
                </a:ext>
              </a:extLst>
            </p:cNvPr>
            <p:cNvSpPr/>
            <p:nvPr/>
          </p:nvSpPr>
          <p:spPr>
            <a:xfrm>
              <a:off x="449317" y="3756354"/>
              <a:ext cx="1653832" cy="574536"/>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Arimo"/>
                  <a:sym typeface="Arimo"/>
                </a:rPr>
                <a:t>סוג משתנה חדש (נלמד בתרגיל הבית)</a:t>
              </a:r>
            </a:p>
          </p:txBody>
        </p:sp>
        <p:cxnSp>
          <p:nvCxnSpPr>
            <p:cNvPr id="24" name="Google Shape;333;p25">
              <a:extLst>
                <a:ext uri="{FF2B5EF4-FFF2-40B4-BE49-F238E27FC236}">
                  <a16:creationId xmlns:a16="http://schemas.microsoft.com/office/drawing/2014/main" id="{8B34958D-4A4A-49DE-B2EC-7EFB26453E2F}"/>
                </a:ext>
              </a:extLst>
            </p:cNvPr>
            <p:cNvCxnSpPr>
              <a:cxnSpLocks/>
              <a:endCxn id="23" idx="1"/>
            </p:cNvCxnSpPr>
            <p:nvPr/>
          </p:nvCxnSpPr>
          <p:spPr>
            <a:xfrm>
              <a:off x="-1912591" y="3920708"/>
              <a:ext cx="2361908" cy="122914"/>
            </a:xfrm>
            <a:prstGeom prst="straightConnector1">
              <a:avLst/>
            </a:prstGeom>
            <a:noFill/>
            <a:ln w="19050" cap="flat" cmpd="sng">
              <a:solidFill>
                <a:schemeClr val="accent1"/>
              </a:solidFill>
              <a:prstDash val="solid"/>
              <a:round/>
              <a:headEnd type="none" w="med" len="med"/>
              <a:tailEnd type="none" w="med" len="med"/>
            </a:ln>
          </p:spPr>
        </p:cxnSp>
      </p:grpSp>
      <p:sp>
        <p:nvSpPr>
          <p:cNvPr id="2" name="מלבן: פינות מעוגלות 1">
            <a:extLst>
              <a:ext uri="{FF2B5EF4-FFF2-40B4-BE49-F238E27FC236}">
                <a16:creationId xmlns:a16="http://schemas.microsoft.com/office/drawing/2014/main" id="{00BE3D0F-1915-40C3-B3E5-DB4CAF5A7FB1}"/>
              </a:ext>
            </a:extLst>
          </p:cNvPr>
          <p:cNvSpPr/>
          <p:nvPr/>
        </p:nvSpPr>
        <p:spPr>
          <a:xfrm>
            <a:off x="2486652" y="3322857"/>
            <a:ext cx="2801627" cy="922273"/>
          </a:xfrm>
          <a:prstGeom prst="roundRect">
            <a:avLst>
              <a:gd name="adj" fmla="val 12442"/>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16" name="קבוצה 15">
            <a:extLst>
              <a:ext uri="{FF2B5EF4-FFF2-40B4-BE49-F238E27FC236}">
                <a16:creationId xmlns:a16="http://schemas.microsoft.com/office/drawing/2014/main" id="{E44C43B2-CB49-4CE1-96E0-E5A8EC57B37B}"/>
              </a:ext>
            </a:extLst>
          </p:cNvPr>
          <p:cNvGrpSpPr/>
          <p:nvPr/>
        </p:nvGrpSpPr>
        <p:grpSpPr>
          <a:xfrm>
            <a:off x="5288279" y="3502430"/>
            <a:ext cx="3069396" cy="574536"/>
            <a:chOff x="4876026" y="3423909"/>
            <a:chExt cx="3069396" cy="574536"/>
          </a:xfrm>
        </p:grpSpPr>
        <p:sp>
          <p:nvSpPr>
            <p:cNvPr id="30" name="Google Shape;332;p25">
              <a:extLst>
                <a:ext uri="{FF2B5EF4-FFF2-40B4-BE49-F238E27FC236}">
                  <a16:creationId xmlns:a16="http://schemas.microsoft.com/office/drawing/2014/main" id="{23EC5676-7E25-48F6-9C39-4ACACB936243}"/>
                </a:ext>
              </a:extLst>
            </p:cNvPr>
            <p:cNvSpPr/>
            <p:nvPr/>
          </p:nvSpPr>
          <p:spPr>
            <a:xfrm>
              <a:off x="6426677" y="3423909"/>
              <a:ext cx="1518745" cy="574536"/>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Arimo"/>
                  <a:sym typeface="Arimo"/>
                </a:rPr>
                <a:t>השדות של המחלקה</a:t>
              </a:r>
            </a:p>
          </p:txBody>
        </p:sp>
        <p:cxnSp>
          <p:nvCxnSpPr>
            <p:cNvPr id="31" name="Google Shape;333;p25">
              <a:extLst>
                <a:ext uri="{FF2B5EF4-FFF2-40B4-BE49-F238E27FC236}">
                  <a16:creationId xmlns:a16="http://schemas.microsoft.com/office/drawing/2014/main" id="{6C7E2602-14EE-45E7-BDB9-9818927F8351}"/>
                </a:ext>
              </a:extLst>
            </p:cNvPr>
            <p:cNvCxnSpPr>
              <a:cxnSpLocks/>
              <a:stCxn id="30" idx="1"/>
              <a:endCxn id="2" idx="3"/>
            </p:cNvCxnSpPr>
            <p:nvPr/>
          </p:nvCxnSpPr>
          <p:spPr>
            <a:xfrm flipH="1" flipV="1">
              <a:off x="4876026" y="3705473"/>
              <a:ext cx="1550651" cy="5704"/>
            </a:xfrm>
            <a:prstGeom prst="straightConnector1">
              <a:avLst/>
            </a:prstGeom>
            <a:noFill/>
            <a:ln w="19050" cap="flat" cmpd="sng">
              <a:solidFill>
                <a:schemeClr val="accent1"/>
              </a:solidFill>
              <a:prstDash val="solid"/>
              <a:round/>
              <a:headEnd type="none" w="med" len="med"/>
              <a:tailEnd type="none" w="med" len="med"/>
            </a:ln>
          </p:spPr>
        </p:cxnSp>
      </p:grpSp>
      <p:grpSp>
        <p:nvGrpSpPr>
          <p:cNvPr id="26" name="קבוצה 25">
            <a:extLst>
              <a:ext uri="{FF2B5EF4-FFF2-40B4-BE49-F238E27FC236}">
                <a16:creationId xmlns:a16="http://schemas.microsoft.com/office/drawing/2014/main" id="{E2302932-F851-4925-9E7A-5FE022F8FD78}"/>
              </a:ext>
            </a:extLst>
          </p:cNvPr>
          <p:cNvGrpSpPr/>
          <p:nvPr/>
        </p:nvGrpSpPr>
        <p:grpSpPr>
          <a:xfrm>
            <a:off x="8526861" y="123707"/>
            <a:ext cx="544069" cy="582046"/>
            <a:chOff x="3767023" y="1166439"/>
            <a:chExt cx="544069" cy="582046"/>
          </a:xfrm>
        </p:grpSpPr>
        <p:grpSp>
          <p:nvGrpSpPr>
            <p:cNvPr id="28" name="גרפיקה 167">
              <a:extLst>
                <a:ext uri="{FF2B5EF4-FFF2-40B4-BE49-F238E27FC236}">
                  <a16:creationId xmlns:a16="http://schemas.microsoft.com/office/drawing/2014/main" id="{F4C7D9B3-20B8-46B5-B034-9516AFB81C3F}"/>
                </a:ext>
              </a:extLst>
            </p:cNvPr>
            <p:cNvGrpSpPr/>
            <p:nvPr/>
          </p:nvGrpSpPr>
          <p:grpSpPr>
            <a:xfrm>
              <a:off x="3767023" y="1330570"/>
              <a:ext cx="203330" cy="417915"/>
              <a:chOff x="3767023" y="1330570"/>
              <a:chExt cx="203330" cy="417915"/>
            </a:xfrm>
            <a:solidFill>
              <a:schemeClr val="accent1"/>
            </a:solidFill>
          </p:grpSpPr>
          <p:sp>
            <p:nvSpPr>
              <p:cNvPr id="35" name="גרפיקה 167">
                <a:extLst>
                  <a:ext uri="{FF2B5EF4-FFF2-40B4-BE49-F238E27FC236}">
                    <a16:creationId xmlns:a16="http://schemas.microsoft.com/office/drawing/2014/main" id="{362EAB81-F08D-42CB-B6C6-1CCC7415CBAA}"/>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37" name="גרפיקה 167">
                <a:extLst>
                  <a:ext uri="{FF2B5EF4-FFF2-40B4-BE49-F238E27FC236}">
                    <a16:creationId xmlns:a16="http://schemas.microsoft.com/office/drawing/2014/main" id="{30EDE517-8BE5-43D3-B70A-E20A4A902104}"/>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38" name="גרפיקה 167">
                <a:extLst>
                  <a:ext uri="{FF2B5EF4-FFF2-40B4-BE49-F238E27FC236}">
                    <a16:creationId xmlns:a16="http://schemas.microsoft.com/office/drawing/2014/main" id="{03F67D5D-2981-4BE2-8D3F-F3A5DA1581DB}"/>
                  </a:ext>
                </a:extLst>
              </p:cNvPr>
              <p:cNvSpPr/>
              <p:nvPr/>
            </p:nvSpPr>
            <p:spPr>
              <a:xfrm>
                <a:off x="3767023" y="1335250"/>
                <a:ext cx="203330" cy="413235"/>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19050" cap="flat">
                <a:solidFill>
                  <a:schemeClr val="bg2"/>
                </a:solidFill>
                <a:prstDash val="solid"/>
                <a:miter/>
              </a:ln>
            </p:spPr>
            <p:txBody>
              <a:bodyPr rtlCol="0" anchor="ctr"/>
              <a:lstStyle/>
              <a:p>
                <a:endParaRPr lang="en-IL"/>
              </a:p>
            </p:txBody>
          </p:sp>
        </p:grpSp>
        <p:sp>
          <p:nvSpPr>
            <p:cNvPr id="29" name="גרפיקה 167">
              <a:extLst>
                <a:ext uri="{FF2B5EF4-FFF2-40B4-BE49-F238E27FC236}">
                  <a16:creationId xmlns:a16="http://schemas.microsoft.com/office/drawing/2014/main" id="{E14570B0-DE38-4403-AB09-1278E8E58AAD}"/>
                </a:ext>
              </a:extLst>
            </p:cNvPr>
            <p:cNvSpPr/>
            <p:nvPr/>
          </p:nvSpPr>
          <p:spPr>
            <a:xfrm>
              <a:off x="3828322" y="1198674"/>
              <a:ext cx="183531" cy="408850"/>
            </a:xfrm>
            <a:custGeom>
              <a:avLst/>
              <a:gdLst>
                <a:gd name="connsiteX0" fmla="*/ 41079 w 183531"/>
                <a:gd name="connsiteY0" fmla="*/ 42450 h 408850"/>
                <a:gd name="connsiteX1" fmla="*/ 0 w 183531"/>
                <a:gd name="connsiteY1" fmla="*/ 25885 h 408850"/>
                <a:gd name="connsiteX2" fmla="*/ 1325 w 183531"/>
                <a:gd name="connsiteY2" fmla="*/ 45 h 408850"/>
                <a:gd name="connsiteX3" fmla="*/ 68907 w 183531"/>
                <a:gd name="connsiteY3" fmla="*/ 19260 h 408850"/>
                <a:gd name="connsiteX4" fmla="*/ 104023 w 183531"/>
                <a:gd name="connsiteY4" fmla="*/ 74916 h 408850"/>
                <a:gd name="connsiteX5" fmla="*/ 116612 w 183531"/>
                <a:gd name="connsiteY5" fmla="*/ 117983 h 408850"/>
                <a:gd name="connsiteX6" fmla="*/ 137814 w 183531"/>
                <a:gd name="connsiteY6" fmla="*/ 151111 h 408850"/>
                <a:gd name="connsiteX7" fmla="*/ 174918 w 183531"/>
                <a:gd name="connsiteY7" fmla="*/ 154424 h 408850"/>
                <a:gd name="connsiteX8" fmla="*/ 182206 w 183531"/>
                <a:gd name="connsiteY8" fmla="*/ 179601 h 408850"/>
                <a:gd name="connsiteX9" fmla="*/ 183532 w 183531"/>
                <a:gd name="connsiteY9" fmla="*/ 184239 h 408850"/>
                <a:gd name="connsiteX10" fmla="*/ 153716 w 183531"/>
                <a:gd name="connsiteY10" fmla="*/ 207429 h 408850"/>
                <a:gd name="connsiteX11" fmla="*/ 153716 w 183531"/>
                <a:gd name="connsiteY11" fmla="*/ 247183 h 408850"/>
                <a:gd name="connsiteX12" fmla="*/ 166305 w 183531"/>
                <a:gd name="connsiteY12" fmla="*/ 290250 h 408850"/>
                <a:gd name="connsiteX13" fmla="*/ 166967 w 183531"/>
                <a:gd name="connsiteY13" fmla="*/ 355845 h 408850"/>
                <a:gd name="connsiteX14" fmla="*/ 120588 w 183531"/>
                <a:gd name="connsiteY14" fmla="*/ 408850 h 408850"/>
                <a:gd name="connsiteX15" fmla="*/ 105348 w 183531"/>
                <a:gd name="connsiteY15" fmla="*/ 387648 h 408850"/>
                <a:gd name="connsiteX16" fmla="*/ 130526 w 183531"/>
                <a:gd name="connsiteY16" fmla="*/ 351207 h 408850"/>
                <a:gd name="connsiteX17" fmla="*/ 126551 w 183531"/>
                <a:gd name="connsiteY17" fmla="*/ 301514 h 408850"/>
                <a:gd name="connsiteX18" fmla="*/ 113962 w 183531"/>
                <a:gd name="connsiteY18" fmla="*/ 258447 h 408850"/>
                <a:gd name="connsiteX19" fmla="*/ 111312 w 183531"/>
                <a:gd name="connsiteY19" fmla="*/ 217368 h 408850"/>
                <a:gd name="connsiteX20" fmla="*/ 129864 w 183531"/>
                <a:gd name="connsiteY20" fmla="*/ 183577 h 408850"/>
                <a:gd name="connsiteX21" fmla="*/ 96072 w 183531"/>
                <a:gd name="connsiteY21" fmla="*/ 165025 h 408850"/>
                <a:gd name="connsiteX22" fmla="*/ 76195 w 183531"/>
                <a:gd name="connsiteY22" fmla="*/ 129246 h 408850"/>
                <a:gd name="connsiteX23" fmla="*/ 64932 w 183531"/>
                <a:gd name="connsiteY23" fmla="*/ 86842 h 408850"/>
                <a:gd name="connsiteX24" fmla="*/ 41079 w 183531"/>
                <a:gd name="connsiteY24" fmla="*/ 42450 h 4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850">
                  <a:moveTo>
                    <a:pt x="41079" y="42450"/>
                  </a:moveTo>
                  <a:cubicBezTo>
                    <a:pt x="30478" y="31849"/>
                    <a:pt x="17227" y="26548"/>
                    <a:pt x="0" y="25885"/>
                  </a:cubicBezTo>
                  <a:lnTo>
                    <a:pt x="1325" y="45"/>
                  </a:lnTo>
                  <a:cubicBezTo>
                    <a:pt x="30478" y="-617"/>
                    <a:pt x="53006" y="6008"/>
                    <a:pt x="68907" y="19260"/>
                  </a:cubicBezTo>
                  <a:cubicBezTo>
                    <a:pt x="85471" y="32511"/>
                    <a:pt x="96735" y="51063"/>
                    <a:pt x="104023" y="74916"/>
                  </a:cubicBezTo>
                  <a:lnTo>
                    <a:pt x="116612" y="117983"/>
                  </a:lnTo>
                  <a:cubicBezTo>
                    <a:pt x="121250" y="133884"/>
                    <a:pt x="128538" y="144485"/>
                    <a:pt x="137814" y="151111"/>
                  </a:cubicBezTo>
                  <a:cubicBezTo>
                    <a:pt x="147753" y="157737"/>
                    <a:pt x="159679" y="158399"/>
                    <a:pt x="174918" y="154424"/>
                  </a:cubicBezTo>
                  <a:lnTo>
                    <a:pt x="182206" y="179601"/>
                  </a:lnTo>
                  <a:lnTo>
                    <a:pt x="183532" y="184239"/>
                  </a:lnTo>
                  <a:cubicBezTo>
                    <a:pt x="168293" y="188877"/>
                    <a:pt x="158354" y="196166"/>
                    <a:pt x="153716" y="207429"/>
                  </a:cubicBezTo>
                  <a:cubicBezTo>
                    <a:pt x="149078" y="218030"/>
                    <a:pt x="149078" y="231282"/>
                    <a:pt x="153716" y="247183"/>
                  </a:cubicBezTo>
                  <a:lnTo>
                    <a:pt x="166305" y="290250"/>
                  </a:lnTo>
                  <a:cubicBezTo>
                    <a:pt x="173593" y="314103"/>
                    <a:pt x="173593" y="335968"/>
                    <a:pt x="166967" y="355845"/>
                  </a:cubicBezTo>
                  <a:cubicBezTo>
                    <a:pt x="160342" y="375722"/>
                    <a:pt x="145103" y="393611"/>
                    <a:pt x="120588" y="408850"/>
                  </a:cubicBezTo>
                  <a:lnTo>
                    <a:pt x="105348" y="387648"/>
                  </a:lnTo>
                  <a:cubicBezTo>
                    <a:pt x="119262" y="378372"/>
                    <a:pt x="127876" y="365783"/>
                    <a:pt x="130526" y="351207"/>
                  </a:cubicBezTo>
                  <a:cubicBezTo>
                    <a:pt x="133176" y="336630"/>
                    <a:pt x="131851" y="320066"/>
                    <a:pt x="126551" y="301514"/>
                  </a:cubicBezTo>
                  <a:lnTo>
                    <a:pt x="113962" y="258447"/>
                  </a:lnTo>
                  <a:cubicBezTo>
                    <a:pt x="109986" y="243871"/>
                    <a:pt x="108661" y="230619"/>
                    <a:pt x="111312" y="217368"/>
                  </a:cubicBezTo>
                  <a:cubicBezTo>
                    <a:pt x="113962" y="204779"/>
                    <a:pt x="119925" y="193515"/>
                    <a:pt x="129864" y="183577"/>
                  </a:cubicBezTo>
                  <a:cubicBezTo>
                    <a:pt x="115950" y="180927"/>
                    <a:pt x="104686" y="174963"/>
                    <a:pt x="96072" y="165025"/>
                  </a:cubicBezTo>
                  <a:cubicBezTo>
                    <a:pt x="86797" y="155749"/>
                    <a:pt x="80171" y="143823"/>
                    <a:pt x="76195" y="129246"/>
                  </a:cubicBezTo>
                  <a:lnTo>
                    <a:pt x="64932" y="86842"/>
                  </a:lnTo>
                  <a:cubicBezTo>
                    <a:pt x="58969" y="67627"/>
                    <a:pt x="51018" y="53051"/>
                    <a:pt x="41079" y="42450"/>
                  </a:cubicBezTo>
                  <a:close/>
                </a:path>
              </a:pathLst>
            </a:custGeom>
            <a:solidFill>
              <a:schemeClr val="bg2"/>
            </a:solidFill>
            <a:ln w="26276" cap="flat">
              <a:solidFill>
                <a:schemeClr val="bg2"/>
              </a:solidFill>
              <a:prstDash val="solid"/>
              <a:miter/>
            </a:ln>
          </p:spPr>
          <p:txBody>
            <a:bodyPr rtlCol="0" anchor="ctr"/>
            <a:lstStyle/>
            <a:p>
              <a:endParaRPr lang="en-IL"/>
            </a:p>
          </p:txBody>
        </p:sp>
        <p:sp>
          <p:nvSpPr>
            <p:cNvPr id="32" name="גרפיקה 167">
              <a:extLst>
                <a:ext uri="{FF2B5EF4-FFF2-40B4-BE49-F238E27FC236}">
                  <a16:creationId xmlns:a16="http://schemas.microsoft.com/office/drawing/2014/main" id="{465D99BF-A515-41F5-8192-9C33DA7D11D1}"/>
                </a:ext>
              </a:extLst>
            </p:cNvPr>
            <p:cNvSpPr/>
            <p:nvPr/>
          </p:nvSpPr>
          <p:spPr>
            <a:xfrm>
              <a:off x="4093349" y="1392189"/>
              <a:ext cx="151065" cy="206058"/>
            </a:xfrm>
            <a:custGeom>
              <a:avLst/>
              <a:gdLst>
                <a:gd name="connsiteX0" fmla="*/ 98723 w 151065"/>
                <a:gd name="connsiteY0" fmla="*/ 153716 h 206058"/>
                <a:gd name="connsiteX1" fmla="*/ 36441 w 151065"/>
                <a:gd name="connsiteY1" fmla="*/ 206059 h 206058"/>
                <a:gd name="connsiteX2" fmla="*/ 0 w 151065"/>
                <a:gd name="connsiteY2" fmla="*/ 172268 h 206058"/>
                <a:gd name="connsiteX3" fmla="*/ 38429 w 151065"/>
                <a:gd name="connsiteY3" fmla="*/ 123900 h 206058"/>
                <a:gd name="connsiteX4" fmla="*/ 60956 w 151065"/>
                <a:gd name="connsiteY4" fmla="*/ 65594 h 206058"/>
                <a:gd name="connsiteX5" fmla="*/ 77521 w 151065"/>
                <a:gd name="connsiteY5" fmla="*/ 0 h 206058"/>
                <a:gd name="connsiteX6" fmla="*/ 151066 w 151065"/>
                <a:gd name="connsiteY6" fmla="*/ 19215 h 206058"/>
                <a:gd name="connsiteX7" fmla="*/ 135164 w 151065"/>
                <a:gd name="connsiteY7" fmla="*/ 83484 h 206058"/>
                <a:gd name="connsiteX8" fmla="*/ 98723 w 151065"/>
                <a:gd name="connsiteY8" fmla="*/ 153716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65" h="206058">
                  <a:moveTo>
                    <a:pt x="98723" y="153716"/>
                  </a:moveTo>
                  <a:cubicBezTo>
                    <a:pt x="80833" y="176243"/>
                    <a:pt x="60294" y="193470"/>
                    <a:pt x="36441" y="206059"/>
                  </a:cubicBezTo>
                  <a:lnTo>
                    <a:pt x="0" y="172268"/>
                  </a:lnTo>
                  <a:cubicBezTo>
                    <a:pt x="15902" y="158354"/>
                    <a:pt x="28490" y="141790"/>
                    <a:pt x="38429" y="123900"/>
                  </a:cubicBezTo>
                  <a:cubicBezTo>
                    <a:pt x="48368" y="106011"/>
                    <a:pt x="55656" y="86134"/>
                    <a:pt x="60956" y="65594"/>
                  </a:cubicBezTo>
                  <a:lnTo>
                    <a:pt x="77521" y="0"/>
                  </a:lnTo>
                  <a:lnTo>
                    <a:pt x="151066" y="19215"/>
                  </a:lnTo>
                  <a:lnTo>
                    <a:pt x="135164" y="83484"/>
                  </a:lnTo>
                  <a:cubicBezTo>
                    <a:pt x="128538" y="107999"/>
                    <a:pt x="116612" y="131189"/>
                    <a:pt x="98723" y="153716"/>
                  </a:cubicBezTo>
                  <a:close/>
                </a:path>
              </a:pathLst>
            </a:custGeom>
            <a:solidFill>
              <a:srgbClr val="CAF25B"/>
            </a:solidFill>
            <a:ln w="26276" cap="flat">
              <a:solidFill>
                <a:schemeClr val="bg2"/>
              </a:solidFill>
              <a:prstDash val="solid"/>
              <a:miter/>
            </a:ln>
          </p:spPr>
          <p:txBody>
            <a:bodyPr rtlCol="0" anchor="ctr"/>
            <a:lstStyle/>
            <a:p>
              <a:endParaRPr lang="en-IL"/>
            </a:p>
          </p:txBody>
        </p:sp>
        <p:sp>
          <p:nvSpPr>
            <p:cNvPr id="34" name="גרפיקה 167">
              <a:extLst>
                <a:ext uri="{FF2B5EF4-FFF2-40B4-BE49-F238E27FC236}">
                  <a16:creationId xmlns:a16="http://schemas.microsoft.com/office/drawing/2014/main" id="{7BF4B03B-0ED9-47C7-9702-CA9D577963AF}"/>
                </a:ext>
              </a:extLst>
            </p:cNvPr>
            <p:cNvSpPr/>
            <p:nvPr/>
          </p:nvSpPr>
          <p:spPr>
            <a:xfrm>
              <a:off x="4200265" y="1166439"/>
              <a:ext cx="110827" cy="107657"/>
            </a:xfrm>
            <a:custGeom>
              <a:avLst/>
              <a:gdLst>
                <a:gd name="connsiteX0" fmla="*/ 24273 w 110827"/>
                <a:gd name="connsiteY0" fmla="*/ 7765 h 107657"/>
                <a:gd name="connsiteX1" fmla="*/ 68003 w 110827"/>
                <a:gd name="connsiteY1" fmla="*/ 2464 h 107657"/>
                <a:gd name="connsiteX2" fmla="*/ 104444 w 110827"/>
                <a:gd name="connsiteY2" fmla="*/ 27642 h 107657"/>
                <a:gd name="connsiteX3" fmla="*/ 109082 w 110827"/>
                <a:gd name="connsiteY3" fmla="*/ 68058 h 107657"/>
                <a:gd name="connsiteX4" fmla="*/ 85892 w 110827"/>
                <a:gd name="connsiteY4" fmla="*/ 100524 h 107657"/>
                <a:gd name="connsiteX5" fmla="*/ 42162 w 110827"/>
                <a:gd name="connsiteY5" fmla="*/ 105162 h 107657"/>
                <a:gd name="connsiteX6" fmla="*/ 6384 w 110827"/>
                <a:gd name="connsiteY6" fmla="*/ 80647 h 107657"/>
                <a:gd name="connsiteX7" fmla="*/ 1746 w 110827"/>
                <a:gd name="connsiteY7" fmla="*/ 41556 h 107657"/>
                <a:gd name="connsiteX8" fmla="*/ 24273 w 110827"/>
                <a:gd name="connsiteY8" fmla="*/ 7765 h 1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27" h="107657">
                  <a:moveTo>
                    <a:pt x="24273" y="7765"/>
                  </a:moveTo>
                  <a:cubicBezTo>
                    <a:pt x="35537" y="-186"/>
                    <a:pt x="50113" y="-2174"/>
                    <a:pt x="68003" y="2464"/>
                  </a:cubicBezTo>
                  <a:cubicBezTo>
                    <a:pt x="85892" y="7102"/>
                    <a:pt x="97818" y="15053"/>
                    <a:pt x="104444" y="27642"/>
                  </a:cubicBezTo>
                  <a:cubicBezTo>
                    <a:pt x="111070" y="40231"/>
                    <a:pt x="112395" y="53482"/>
                    <a:pt x="109082" y="68058"/>
                  </a:cubicBezTo>
                  <a:cubicBezTo>
                    <a:pt x="105769" y="82635"/>
                    <a:pt x="97818" y="93236"/>
                    <a:pt x="85892" y="100524"/>
                  </a:cubicBezTo>
                  <a:cubicBezTo>
                    <a:pt x="73966" y="107813"/>
                    <a:pt x="59389" y="109800"/>
                    <a:pt x="42162" y="105162"/>
                  </a:cubicBezTo>
                  <a:cubicBezTo>
                    <a:pt x="24273" y="100524"/>
                    <a:pt x="12347" y="92573"/>
                    <a:pt x="6384" y="80647"/>
                  </a:cubicBezTo>
                  <a:cubicBezTo>
                    <a:pt x="-242" y="68721"/>
                    <a:pt x="-1567" y="55470"/>
                    <a:pt x="1746" y="41556"/>
                  </a:cubicBezTo>
                  <a:cubicBezTo>
                    <a:pt x="5721" y="26979"/>
                    <a:pt x="13009" y="15715"/>
                    <a:pt x="24273" y="7765"/>
                  </a:cubicBezTo>
                  <a:close/>
                </a:path>
              </a:pathLst>
            </a:custGeom>
            <a:solidFill>
              <a:srgbClr val="CAF25B"/>
            </a:solidFill>
            <a:ln w="26276" cap="flat">
              <a:solidFill>
                <a:schemeClr val="bg2"/>
              </a:solidFill>
              <a:prstDash val="solid"/>
              <a:miter/>
            </a:ln>
          </p:spPr>
          <p:txBody>
            <a:bodyPr rtlCol="0" anchor="ctr"/>
            <a:lstStyle/>
            <a:p>
              <a:endParaRPr lang="en-IL"/>
            </a:p>
          </p:txBody>
        </p:sp>
      </p:grpSp>
    </p:spTree>
    <p:extLst>
      <p:ext uri="{BB962C8B-B14F-4D97-AF65-F5344CB8AC3E}">
        <p14:creationId xmlns:p14="http://schemas.microsoft.com/office/powerpoint/2010/main" val="362557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righ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28"/>
          <p:cNvSpPr txBox="1">
            <a:spLocks noGrp="1"/>
          </p:cNvSpPr>
          <p:nvPr>
            <p:ph type="title"/>
          </p:nvPr>
        </p:nvSpPr>
        <p:spPr>
          <a:xfrm>
            <a:off x="744467" y="407625"/>
            <a:ext cx="7859533" cy="531051"/>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dirty="0"/>
              <a:t>הגדרת מחלקה ב-</a:t>
            </a:r>
            <a:r>
              <a:rPr lang="en-US" dirty="0"/>
              <a:t>C++</a:t>
            </a:r>
            <a:r>
              <a:rPr lang="he-IL" dirty="0"/>
              <a:t> - שדות</a:t>
            </a:r>
            <a:endParaRPr dirty="0"/>
          </a:p>
        </p:txBody>
      </p:sp>
      <p:grpSp>
        <p:nvGrpSpPr>
          <p:cNvPr id="364" name="Google Shape;364;p28"/>
          <p:cNvGrpSpPr/>
          <p:nvPr/>
        </p:nvGrpSpPr>
        <p:grpSpPr>
          <a:xfrm>
            <a:off x="1457920" y="1163946"/>
            <a:ext cx="6228159" cy="3626537"/>
            <a:chOff x="540000" y="2088763"/>
            <a:chExt cx="6228159" cy="3626537"/>
          </a:xfrm>
        </p:grpSpPr>
        <p:sp>
          <p:nvSpPr>
            <p:cNvPr id="365" name="Google Shape;365;p28"/>
            <p:cNvSpPr/>
            <p:nvPr/>
          </p:nvSpPr>
          <p:spPr>
            <a:xfrm>
              <a:off x="540000" y="2096738"/>
              <a:ext cx="6228159" cy="3618562"/>
            </a:xfrm>
            <a:prstGeom prst="roundRect">
              <a:avLst>
                <a:gd name="adj" fmla="val 1843"/>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lvl="0" algn="l" rtl="0" eaLnBrk="0" fontAlgn="base" hangingPunct="0">
                <a:spcBef>
                  <a:spcPct val="0"/>
                </a:spcBef>
              </a:pPr>
              <a:r>
                <a:rPr lang="en-US" altLang="en-US" sz="1100" dirty="0">
                  <a:solidFill>
                    <a:srgbClr val="808080"/>
                  </a:solidFill>
                  <a:latin typeface="Consolas" panose="020B0609020204030204" pitchFamily="49" charset="0"/>
                  <a:ea typeface="Arial" panose="020B0604020202020204" pitchFamily="34" charset="0"/>
                </a:rPr>
                <a:t>#include</a:t>
              </a:r>
              <a:r>
                <a:rPr lang="en-US" altLang="en-US" sz="1100" dirty="0">
                  <a:solidFill>
                    <a:srgbClr val="000000"/>
                  </a:solidFill>
                  <a:latin typeface="Consolas" panose="020B0609020204030204" pitchFamily="49" charset="0"/>
                  <a:ea typeface="Arial" panose="020B0604020202020204" pitchFamily="34" charset="0"/>
                </a:rPr>
                <a:t> </a:t>
              </a:r>
              <a:r>
                <a:rPr lang="en-US" altLang="en-US" sz="1100" dirty="0">
                  <a:solidFill>
                    <a:srgbClr val="A31515"/>
                  </a:solidFill>
                  <a:latin typeface="Consolas" panose="020B0609020204030204" pitchFamily="49" charset="0"/>
                  <a:ea typeface="Arial" panose="020B0604020202020204" pitchFamily="34" charset="0"/>
                </a:rPr>
                <a:t>&lt;string&gt;</a:t>
              </a:r>
              <a:endParaRPr lang="en-US" altLang="en-US" sz="1100" dirty="0">
                <a:solidFill>
                  <a:srgbClr val="000000"/>
                </a:solidFill>
                <a:latin typeface="Consolas" panose="020B0609020204030204" pitchFamily="49" charset="0"/>
                <a:ea typeface="Arial" panose="020B0604020202020204" pitchFamily="34" charset="0"/>
              </a:endParaRPr>
            </a:p>
            <a:p>
              <a:pPr lvl="0" algn="l" rtl="0" eaLnBrk="0" fontAlgn="base" hangingPunct="0">
                <a:spcBef>
                  <a:spcPct val="0"/>
                </a:spcBef>
              </a:pPr>
              <a:endParaRPr lang="en-US" altLang="en-US" sz="1100" dirty="0">
                <a:solidFill>
                  <a:srgbClr val="000000"/>
                </a:solidFill>
                <a:latin typeface="Consolas" panose="020B0609020204030204" pitchFamily="49" charset="0"/>
                <a:ea typeface="Arial" panose="020B0604020202020204" pitchFamily="34" charset="0"/>
              </a:endParaRPr>
            </a:p>
            <a:p>
              <a:pPr lvl="0" algn="l" rtl="0" eaLnBrk="0" fontAlgn="base" hangingPunct="0">
                <a:spcBef>
                  <a:spcPct val="0"/>
                </a:spcBef>
              </a:pPr>
              <a:r>
                <a:rPr lang="en-US" altLang="en-US" sz="1100" dirty="0">
                  <a:solidFill>
                    <a:srgbClr val="008000"/>
                  </a:solidFill>
                  <a:latin typeface="Consolas" panose="020B0609020204030204" pitchFamily="49" charset="0"/>
                  <a:ea typeface="Arial" panose="020B0604020202020204" pitchFamily="34" charset="0"/>
                </a:rPr>
                <a:t>// grades array access</a:t>
              </a:r>
              <a:endParaRPr lang="en-US" altLang="en-US" sz="1100" dirty="0">
                <a:solidFill>
                  <a:srgbClr val="000000"/>
                </a:solidFill>
                <a:latin typeface="Consolas" panose="020B0609020204030204" pitchFamily="49" charset="0"/>
                <a:ea typeface="Arial" panose="020B0604020202020204" pitchFamily="34" charset="0"/>
              </a:endParaRPr>
            </a:p>
            <a:p>
              <a:pPr lvl="0" algn="l" rtl="0" eaLnBrk="0" fontAlgn="base" hangingPunct="0">
                <a:spcBef>
                  <a:spcPct val="0"/>
                </a:spcBef>
              </a:pPr>
              <a:r>
                <a:rPr lang="en-US" altLang="en-US" sz="1100" dirty="0">
                  <a:solidFill>
                    <a:srgbClr val="808080"/>
                  </a:solidFill>
                  <a:latin typeface="Consolas" panose="020B0609020204030204" pitchFamily="49" charset="0"/>
                  <a:ea typeface="Arial" panose="020B0604020202020204" pitchFamily="34" charset="0"/>
                </a:rPr>
                <a:t>#define</a:t>
              </a:r>
              <a:r>
                <a:rPr lang="en-US" altLang="en-US" sz="1100" dirty="0">
                  <a:solidFill>
                    <a:srgbClr val="000000"/>
                  </a:solidFill>
                  <a:latin typeface="Consolas" panose="020B0609020204030204" pitchFamily="49" charset="0"/>
                  <a:ea typeface="Arial" panose="020B0604020202020204" pitchFamily="34" charset="0"/>
                </a:rPr>
                <a:t> </a:t>
              </a:r>
              <a:r>
                <a:rPr lang="en-US" altLang="en-US" sz="1100" dirty="0">
                  <a:solidFill>
                    <a:srgbClr val="6F008A"/>
                  </a:solidFill>
                  <a:latin typeface="Consolas" panose="020B0609020204030204" pitchFamily="49" charset="0"/>
                  <a:ea typeface="Arial" panose="020B0604020202020204" pitchFamily="34" charset="0"/>
                </a:rPr>
                <a:t>NUM_OF_GRADES</a:t>
              </a:r>
              <a:r>
                <a:rPr lang="en-US" altLang="en-US" sz="1100" dirty="0">
                  <a:solidFill>
                    <a:srgbClr val="000000"/>
                  </a:solidFill>
                  <a:latin typeface="Consolas" panose="020B0609020204030204" pitchFamily="49" charset="0"/>
                  <a:ea typeface="Arial" panose="020B0604020202020204" pitchFamily="34" charset="0"/>
                </a:rPr>
                <a:t> 4</a:t>
              </a:r>
            </a:p>
            <a:p>
              <a:pPr lvl="0" algn="l" rtl="0" eaLnBrk="0" fontAlgn="base" hangingPunct="0">
                <a:spcBef>
                  <a:spcPct val="0"/>
                </a:spcBef>
              </a:pPr>
              <a:r>
                <a:rPr lang="en-US" altLang="en-US" sz="1100" dirty="0">
                  <a:solidFill>
                    <a:srgbClr val="0000FF"/>
                  </a:solidFill>
                  <a:latin typeface="Consolas" panose="020B0609020204030204" pitchFamily="49" charset="0"/>
                  <a:ea typeface="Arial" panose="020B0604020202020204" pitchFamily="34" charset="0"/>
                </a:rPr>
                <a:t>class</a:t>
              </a:r>
              <a:r>
                <a:rPr lang="en-US" altLang="en-US" sz="1100" dirty="0">
                  <a:solidFill>
                    <a:srgbClr val="000000"/>
                  </a:solidFill>
                  <a:latin typeface="Consolas" panose="020B0609020204030204" pitchFamily="49" charset="0"/>
                  <a:ea typeface="Arial" panose="020B0604020202020204" pitchFamily="34" charset="0"/>
                </a:rPr>
                <a:t> </a:t>
              </a:r>
              <a:r>
                <a:rPr lang="en-US" altLang="en-US" sz="1100" dirty="0">
                  <a:solidFill>
                    <a:srgbClr val="2B91AF"/>
                  </a:solidFill>
                  <a:latin typeface="Consolas" panose="020B0609020204030204" pitchFamily="49" charset="0"/>
                  <a:ea typeface="Arial" panose="020B0604020202020204" pitchFamily="34" charset="0"/>
                </a:rPr>
                <a:t>Student</a:t>
              </a:r>
              <a:r>
                <a:rPr lang="en-US" altLang="en-US" sz="1100" dirty="0">
                  <a:solidFill>
                    <a:srgbClr val="000000"/>
                  </a:solidFill>
                  <a:latin typeface="Consolas" panose="020B0609020204030204" pitchFamily="49" charset="0"/>
                  <a:ea typeface="Arial" panose="020B0604020202020204" pitchFamily="34" charset="0"/>
                </a:rPr>
                <a:t> </a:t>
              </a:r>
            </a:p>
            <a:p>
              <a:pPr lvl="0" algn="l" rtl="0" eaLnBrk="0" fontAlgn="base" hangingPunct="0">
                <a:spcBef>
                  <a:spcPct val="0"/>
                </a:spcBef>
              </a:pPr>
              <a:r>
                <a:rPr lang="en-US" altLang="en-US" sz="1100" dirty="0">
                  <a:solidFill>
                    <a:srgbClr val="000000"/>
                  </a:solidFill>
                  <a:latin typeface="Consolas" panose="020B0609020204030204" pitchFamily="49" charset="0"/>
                  <a:ea typeface="Arial" panose="020B0604020202020204" pitchFamily="34" charset="0"/>
                </a:rPr>
                <a:t>{</a:t>
              </a:r>
            </a:p>
            <a:p>
              <a:pPr lvl="0" algn="l" rtl="0" eaLnBrk="0" fontAlgn="base" hangingPunct="0">
                <a:spcBef>
                  <a:spcPct val="0"/>
                </a:spcBef>
              </a:pPr>
              <a:r>
                <a:rPr lang="en-US" altLang="en-US" sz="1100" dirty="0">
                  <a:solidFill>
                    <a:srgbClr val="0000FF"/>
                  </a:solidFill>
                  <a:latin typeface="Consolas" panose="020B0609020204030204" pitchFamily="49" charset="0"/>
                  <a:ea typeface="Arial" panose="020B0604020202020204" pitchFamily="34" charset="0"/>
                </a:rPr>
                <a:t>public</a:t>
              </a:r>
              <a:r>
                <a:rPr lang="en-US" altLang="en-US" sz="1100" dirty="0">
                  <a:solidFill>
                    <a:srgbClr val="000000"/>
                  </a:solidFill>
                  <a:latin typeface="Consolas" panose="020B0609020204030204" pitchFamily="49" charset="0"/>
                  <a:ea typeface="Arial" panose="020B0604020202020204" pitchFamily="34" charset="0"/>
                </a:rPr>
                <a:t>:</a:t>
              </a:r>
            </a:p>
            <a:p>
              <a:pPr lvl="0" algn="l" rtl="0" eaLnBrk="0" fontAlgn="base" hangingPunct="0">
                <a:spcBef>
                  <a:spcPct val="0"/>
                </a:spcBef>
              </a:pPr>
              <a:r>
                <a:rPr lang="en-US" altLang="en-US" sz="1100" dirty="0">
                  <a:solidFill>
                    <a:srgbClr val="000000"/>
                  </a:solidFill>
                  <a:latin typeface="Consolas" panose="020B0609020204030204" pitchFamily="49" charset="0"/>
                  <a:ea typeface="Arial" panose="020B0604020202020204" pitchFamily="34" charset="0"/>
                </a:rPr>
                <a:t>	</a:t>
              </a:r>
              <a:r>
                <a:rPr lang="en-US" altLang="en-US" sz="1100" dirty="0">
                  <a:solidFill>
                    <a:srgbClr val="008000"/>
                  </a:solidFill>
                  <a:latin typeface="Consolas" panose="020B0609020204030204" pitchFamily="49" charset="0"/>
                  <a:ea typeface="Arial" panose="020B0604020202020204" pitchFamily="34" charset="0"/>
                </a:rPr>
                <a:t>// fields</a:t>
              </a:r>
              <a:endParaRPr lang="en-US" altLang="en-US" sz="1100" dirty="0">
                <a:solidFill>
                  <a:srgbClr val="000000"/>
                </a:solidFill>
                <a:latin typeface="Consolas" panose="020B0609020204030204" pitchFamily="49" charset="0"/>
                <a:ea typeface="Arial" panose="020B0604020202020204" pitchFamily="34" charset="0"/>
              </a:endParaRPr>
            </a:p>
            <a:p>
              <a:pPr lvl="0" algn="l" rtl="0" eaLnBrk="0" fontAlgn="base" hangingPunct="0">
                <a:spcBef>
                  <a:spcPct val="0"/>
                </a:spcBef>
              </a:pPr>
              <a:r>
                <a:rPr lang="en-US" altLang="en-US" sz="1100" dirty="0">
                  <a:solidFill>
                    <a:srgbClr val="000000"/>
                  </a:solidFill>
                  <a:latin typeface="Consolas" panose="020B0609020204030204" pitchFamily="49" charset="0"/>
                  <a:ea typeface="Arial" panose="020B0604020202020204" pitchFamily="34" charset="0"/>
                </a:rPr>
                <a:t>	</a:t>
              </a:r>
              <a:r>
                <a:rPr lang="en-US" altLang="en-US" sz="1100" dirty="0">
                  <a:solidFill>
                    <a:srgbClr val="0000FF"/>
                  </a:solidFill>
                  <a:latin typeface="Consolas" panose="020B0609020204030204" pitchFamily="49" charset="0"/>
                  <a:ea typeface="Arial" panose="020B0604020202020204" pitchFamily="34" charset="0"/>
                </a:rPr>
                <a:t>int</a:t>
              </a:r>
              <a:r>
                <a:rPr lang="en-US" altLang="en-US" sz="1100" dirty="0">
                  <a:solidFill>
                    <a:srgbClr val="000000"/>
                  </a:solidFill>
                  <a:latin typeface="Consolas" panose="020B0609020204030204" pitchFamily="49" charset="0"/>
                  <a:ea typeface="Arial" panose="020B0604020202020204" pitchFamily="34" charset="0"/>
                </a:rPr>
                <a:t> id;</a:t>
              </a:r>
            </a:p>
            <a:p>
              <a:pPr lvl="0" algn="l" rtl="0" eaLnBrk="0" fontAlgn="base" hangingPunct="0">
                <a:spcBef>
                  <a:spcPct val="0"/>
                </a:spcBef>
              </a:pPr>
              <a:r>
                <a:rPr lang="en-US" altLang="en-US" sz="1100" dirty="0">
                  <a:solidFill>
                    <a:srgbClr val="000000"/>
                  </a:solidFill>
                  <a:latin typeface="Consolas" panose="020B0609020204030204" pitchFamily="49" charset="0"/>
                  <a:ea typeface="Arial" panose="020B0604020202020204" pitchFamily="34" charset="0"/>
                </a:rPr>
                <a:t>	std::</a:t>
              </a:r>
              <a:r>
                <a:rPr lang="en-US" altLang="en-US" sz="1100" dirty="0">
                  <a:solidFill>
                    <a:srgbClr val="2B91AF"/>
                  </a:solidFill>
                  <a:latin typeface="Consolas" panose="020B0609020204030204" pitchFamily="49" charset="0"/>
                  <a:ea typeface="Arial" panose="020B0604020202020204" pitchFamily="34" charset="0"/>
                </a:rPr>
                <a:t>string</a:t>
              </a:r>
              <a:r>
                <a:rPr lang="en-US" altLang="en-US" sz="1100" dirty="0">
                  <a:solidFill>
                    <a:srgbClr val="000000"/>
                  </a:solidFill>
                  <a:latin typeface="Consolas" panose="020B0609020204030204" pitchFamily="49" charset="0"/>
                  <a:ea typeface="Arial" panose="020B0604020202020204" pitchFamily="34" charset="0"/>
                </a:rPr>
                <a:t> </a:t>
              </a:r>
              <a:r>
                <a:rPr lang="en-US" altLang="en-US" sz="1100" dirty="0" err="1">
                  <a:solidFill>
                    <a:srgbClr val="000000"/>
                  </a:solidFill>
                  <a:latin typeface="Consolas" panose="020B0609020204030204" pitchFamily="49" charset="0"/>
                  <a:ea typeface="Arial" panose="020B0604020202020204" pitchFamily="34" charset="0"/>
                </a:rPr>
                <a:t>firstName</a:t>
              </a:r>
              <a:r>
                <a:rPr lang="en-US" altLang="en-US" sz="1100" dirty="0">
                  <a:solidFill>
                    <a:srgbClr val="000000"/>
                  </a:solidFill>
                  <a:latin typeface="Consolas" panose="020B0609020204030204" pitchFamily="49" charset="0"/>
                  <a:ea typeface="Arial" panose="020B0604020202020204" pitchFamily="34" charset="0"/>
                </a:rPr>
                <a:t>;</a:t>
              </a:r>
            </a:p>
            <a:p>
              <a:pPr lvl="0" algn="l" rtl="0" eaLnBrk="0" fontAlgn="base" hangingPunct="0">
                <a:spcBef>
                  <a:spcPct val="0"/>
                </a:spcBef>
              </a:pPr>
              <a:r>
                <a:rPr lang="en-US" altLang="en-US" sz="1100" dirty="0">
                  <a:solidFill>
                    <a:srgbClr val="000000"/>
                  </a:solidFill>
                  <a:latin typeface="Consolas" panose="020B0609020204030204" pitchFamily="49" charset="0"/>
                  <a:ea typeface="Arial" panose="020B0604020202020204" pitchFamily="34" charset="0"/>
                </a:rPr>
                <a:t>	std::</a:t>
              </a:r>
              <a:r>
                <a:rPr lang="en-US" altLang="en-US" sz="1100" dirty="0">
                  <a:solidFill>
                    <a:srgbClr val="2B91AF"/>
                  </a:solidFill>
                  <a:latin typeface="Consolas" panose="020B0609020204030204" pitchFamily="49" charset="0"/>
                  <a:ea typeface="Arial" panose="020B0604020202020204" pitchFamily="34" charset="0"/>
                </a:rPr>
                <a:t>string</a:t>
              </a:r>
              <a:r>
                <a:rPr lang="en-US" altLang="en-US" sz="1100" dirty="0">
                  <a:solidFill>
                    <a:srgbClr val="000000"/>
                  </a:solidFill>
                  <a:latin typeface="Consolas" panose="020B0609020204030204" pitchFamily="49" charset="0"/>
                  <a:ea typeface="Arial" panose="020B0604020202020204" pitchFamily="34" charset="0"/>
                </a:rPr>
                <a:t> </a:t>
              </a:r>
              <a:r>
                <a:rPr lang="en-US" altLang="en-US" sz="1100" dirty="0" err="1">
                  <a:solidFill>
                    <a:srgbClr val="000000"/>
                  </a:solidFill>
                  <a:latin typeface="Consolas" panose="020B0609020204030204" pitchFamily="49" charset="0"/>
                  <a:ea typeface="Arial" panose="020B0604020202020204" pitchFamily="34" charset="0"/>
                </a:rPr>
                <a:t>lastName</a:t>
              </a:r>
              <a:r>
                <a:rPr lang="en-US" altLang="en-US" sz="1100" dirty="0">
                  <a:solidFill>
                    <a:srgbClr val="000000"/>
                  </a:solidFill>
                  <a:latin typeface="Consolas" panose="020B0609020204030204" pitchFamily="49" charset="0"/>
                  <a:ea typeface="Arial" panose="020B0604020202020204" pitchFamily="34" charset="0"/>
                </a:rPr>
                <a:t>;</a:t>
              </a:r>
            </a:p>
            <a:p>
              <a:pPr lvl="0" algn="l" rtl="0" eaLnBrk="0" fontAlgn="base" hangingPunct="0">
                <a:spcBef>
                  <a:spcPct val="0"/>
                </a:spcBef>
              </a:pPr>
              <a:r>
                <a:rPr lang="en-US" altLang="en-US" sz="1100" dirty="0">
                  <a:solidFill>
                    <a:srgbClr val="000000"/>
                  </a:solidFill>
                  <a:latin typeface="Consolas" panose="020B0609020204030204" pitchFamily="49" charset="0"/>
                  <a:ea typeface="Arial" panose="020B0604020202020204" pitchFamily="34" charset="0"/>
                </a:rPr>
                <a:t>	</a:t>
              </a:r>
              <a:r>
                <a:rPr lang="en-US" altLang="en-US" sz="1100" dirty="0">
                  <a:solidFill>
                    <a:srgbClr val="0000FF"/>
                  </a:solidFill>
                  <a:latin typeface="Consolas" panose="020B0609020204030204" pitchFamily="49" charset="0"/>
                  <a:ea typeface="Arial" panose="020B0604020202020204" pitchFamily="34" charset="0"/>
                </a:rPr>
                <a:t>unsigned</a:t>
              </a:r>
              <a:r>
                <a:rPr lang="en-US" altLang="en-US" sz="1100" dirty="0">
                  <a:solidFill>
                    <a:srgbClr val="000000"/>
                  </a:solidFill>
                  <a:latin typeface="Consolas" panose="020B0609020204030204" pitchFamily="49" charset="0"/>
                  <a:ea typeface="Arial" panose="020B0604020202020204" pitchFamily="34" charset="0"/>
                </a:rPr>
                <a:t> </a:t>
              </a:r>
              <a:r>
                <a:rPr lang="en-US" altLang="en-US" sz="1100" dirty="0">
                  <a:solidFill>
                    <a:srgbClr val="0000FF"/>
                  </a:solidFill>
                  <a:latin typeface="Consolas" panose="020B0609020204030204" pitchFamily="49" charset="0"/>
                  <a:ea typeface="Arial" panose="020B0604020202020204" pitchFamily="34" charset="0"/>
                </a:rPr>
                <a:t>int</a:t>
              </a:r>
              <a:r>
                <a:rPr lang="en-US" altLang="en-US" sz="1100" dirty="0">
                  <a:solidFill>
                    <a:srgbClr val="000000"/>
                  </a:solidFill>
                  <a:latin typeface="Consolas" panose="020B0609020204030204" pitchFamily="49" charset="0"/>
                  <a:ea typeface="Arial" panose="020B0604020202020204" pitchFamily="34" charset="0"/>
                </a:rPr>
                <a:t> grades[</a:t>
              </a:r>
              <a:r>
                <a:rPr lang="en-US" altLang="en-US" sz="1100" dirty="0">
                  <a:solidFill>
                    <a:srgbClr val="6F008A"/>
                  </a:solidFill>
                  <a:latin typeface="Consolas" panose="020B0609020204030204" pitchFamily="49" charset="0"/>
                  <a:ea typeface="Arial" panose="020B0604020202020204" pitchFamily="34" charset="0"/>
                </a:rPr>
                <a:t>NUM_OF_GRADES</a:t>
              </a:r>
              <a:r>
                <a:rPr lang="en-US" altLang="en-US" sz="1100" dirty="0">
                  <a:solidFill>
                    <a:srgbClr val="000000"/>
                  </a:solidFill>
                  <a:latin typeface="Consolas" panose="020B0609020204030204" pitchFamily="49" charset="0"/>
                  <a:ea typeface="Arial" panose="020B0604020202020204" pitchFamily="34" charset="0"/>
                </a:rPr>
                <a:t>];</a:t>
              </a:r>
            </a:p>
            <a:p>
              <a:pPr algn="l" rtl="0" eaLnBrk="0" fontAlgn="base" hangingPunct="0">
                <a:spcBef>
                  <a:spcPct val="0"/>
                </a:spcBef>
              </a:pPr>
              <a:r>
                <a:rPr lang="en-US" altLang="en-US" sz="1100" dirty="0">
                  <a:solidFill>
                    <a:srgbClr val="008000"/>
                  </a:solidFill>
                  <a:latin typeface="Consolas" panose="020B0609020204030204" pitchFamily="49" charset="0"/>
                  <a:ea typeface="Arial" panose="020B0604020202020204" pitchFamily="34" charset="0"/>
                </a:rPr>
                <a:t>	// methods</a:t>
              </a:r>
              <a:endParaRPr lang="en-US" altLang="en-US" sz="1100" dirty="0">
                <a:solidFill>
                  <a:srgbClr val="000000"/>
                </a:solidFill>
                <a:latin typeface="Consolas" panose="020B0609020204030204" pitchFamily="49" charset="0"/>
                <a:ea typeface="Arial" panose="020B0604020202020204" pitchFamily="34"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double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getAverage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print()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printGrade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808080"/>
                  </a:solidFill>
                  <a:latin typeface="Consolas" panose="020B0609020204030204" pitchFamily="49" charset="0"/>
                  <a:ea typeface="Calibri" panose="020F0502020204030204" pitchFamily="34" charset="0"/>
                  <a:cs typeface="Consolas" panose="020B0609020204030204" pitchFamily="49" charset="0"/>
                </a:rPr>
                <a:t>gradeIndex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 helper method</a:t>
              </a:r>
              <a:endParaRPr lang="en-US" sz="1100" dirty="0">
                <a:latin typeface="Times New Roman" panose="02020603050405020304" pitchFamily="18" charset="0"/>
                <a:ea typeface="Times New Roman" panose="02020603050405020304" pitchFamily="18" charset="0"/>
              </a:endParaRPr>
            </a:p>
            <a:p>
              <a:pPr lvl="0" algn="l" rtl="0" eaLnBrk="0" fontAlgn="base" hangingPunct="0">
                <a:spcBef>
                  <a:spcPct val="0"/>
                </a:spcBef>
              </a:pPr>
              <a:endParaRPr lang="en-US" altLang="en-US" sz="1100" dirty="0">
                <a:solidFill>
                  <a:srgbClr val="000000"/>
                </a:solidFill>
                <a:latin typeface="Consolas" panose="020B0609020204030204" pitchFamily="49" charset="0"/>
                <a:ea typeface="Arial" panose="020B0604020202020204" pitchFamily="34" charset="0"/>
              </a:endParaRPr>
            </a:p>
            <a:p>
              <a:pPr lvl="0" algn="l" rtl="0" eaLnBrk="0" fontAlgn="base" hangingPunct="0">
                <a:spcBef>
                  <a:spcPct val="0"/>
                </a:spcBef>
              </a:pPr>
              <a:r>
                <a:rPr lang="en-US" altLang="en-US" sz="1100" dirty="0">
                  <a:solidFill>
                    <a:srgbClr val="000000"/>
                  </a:solidFill>
                  <a:latin typeface="Consolas" panose="020B0609020204030204" pitchFamily="49" charset="0"/>
                  <a:ea typeface="Arial" panose="020B0604020202020204" pitchFamily="34" charset="0"/>
                </a:rPr>
                <a:t>};</a:t>
              </a:r>
              <a:endParaRPr lang="en-US" altLang="en-US" sz="1100" dirty="0">
                <a:latin typeface="Arial" panose="020B0604020202020204" pitchFamily="34" charset="0"/>
              </a:endParaRPr>
            </a:p>
          </p:txBody>
        </p:sp>
        <p:sp>
          <p:nvSpPr>
            <p:cNvPr id="366" name="Google Shape;366;p28"/>
            <p:cNvSpPr/>
            <p:nvPr/>
          </p:nvSpPr>
          <p:spPr>
            <a:xfrm>
              <a:off x="540000" y="2088763"/>
              <a:ext cx="6228158" cy="294600"/>
            </a:xfrm>
            <a:prstGeom prst="round2SameRect">
              <a:avLst>
                <a:gd name="adj1" fmla="val 34933"/>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7" name="Google Shape;367;p28"/>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8" name="Google Shape;368;p28"/>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9" name="Google Shape;369;p28"/>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72" name="Google Shape;372;p28"/>
          <p:cNvSpPr txBox="1">
            <a:spLocks noGrp="1"/>
          </p:cNvSpPr>
          <p:nvPr>
            <p:ph type="title" idx="2"/>
          </p:nvPr>
        </p:nvSpPr>
        <p:spPr>
          <a:xfrm>
            <a:off x="8357675" y="598896"/>
            <a:ext cx="720000" cy="301800"/>
          </a:xfrm>
          <a:prstGeom prst="rect">
            <a:avLst/>
          </a:prstGeom>
        </p:spPr>
        <p:txBody>
          <a:bodyPr spcFirstLastPara="1" wrap="square" lIns="0" tIns="0" rIns="0" bIns="0" anchor="b" anchorCtr="0">
            <a:noAutofit/>
          </a:bodyPr>
          <a:lstStyle/>
          <a:p>
            <a:pPr marL="0" lvl="0" indent="0" algn="ctr" rtl="1">
              <a:spcBef>
                <a:spcPts val="0"/>
              </a:spcBef>
              <a:spcAft>
                <a:spcPts val="0"/>
              </a:spcAft>
              <a:buNone/>
            </a:pPr>
            <a:r>
              <a:rPr lang="he-IL" dirty="0"/>
              <a:t>סינטקס</a:t>
            </a:r>
            <a:endParaRPr dirty="0"/>
          </a:p>
        </p:txBody>
      </p:sp>
      <p:grpSp>
        <p:nvGrpSpPr>
          <p:cNvPr id="19" name="קבוצה 18">
            <a:extLst>
              <a:ext uri="{FF2B5EF4-FFF2-40B4-BE49-F238E27FC236}">
                <a16:creationId xmlns:a16="http://schemas.microsoft.com/office/drawing/2014/main" id="{E84DEFA4-2915-43C8-BF41-4F1906DAF47A}"/>
              </a:ext>
            </a:extLst>
          </p:cNvPr>
          <p:cNvGrpSpPr/>
          <p:nvPr/>
        </p:nvGrpSpPr>
        <p:grpSpPr>
          <a:xfrm>
            <a:off x="449317" y="3756354"/>
            <a:ext cx="1982310" cy="574536"/>
            <a:chOff x="449317" y="3756354"/>
            <a:chExt cx="1982310" cy="574536"/>
          </a:xfrm>
        </p:grpSpPr>
        <p:sp>
          <p:nvSpPr>
            <p:cNvPr id="23" name="Google Shape;332;p25">
              <a:extLst>
                <a:ext uri="{FF2B5EF4-FFF2-40B4-BE49-F238E27FC236}">
                  <a16:creationId xmlns:a16="http://schemas.microsoft.com/office/drawing/2014/main" id="{F1D9F576-7BF6-48DA-A4BA-96D926E81DE8}"/>
                </a:ext>
              </a:extLst>
            </p:cNvPr>
            <p:cNvSpPr/>
            <p:nvPr/>
          </p:nvSpPr>
          <p:spPr>
            <a:xfrm>
              <a:off x="449317" y="3756354"/>
              <a:ext cx="1105598" cy="574536"/>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Arimo"/>
                  <a:sym typeface="Arimo"/>
                </a:rPr>
                <a:t>המתודות של המחלקה</a:t>
              </a:r>
            </a:p>
          </p:txBody>
        </p:sp>
        <p:cxnSp>
          <p:nvCxnSpPr>
            <p:cNvPr id="24" name="Google Shape;333;p25">
              <a:extLst>
                <a:ext uri="{FF2B5EF4-FFF2-40B4-BE49-F238E27FC236}">
                  <a16:creationId xmlns:a16="http://schemas.microsoft.com/office/drawing/2014/main" id="{8B34958D-4A4A-49DE-B2EC-7EFB26453E2F}"/>
                </a:ext>
              </a:extLst>
            </p:cNvPr>
            <p:cNvCxnSpPr>
              <a:cxnSpLocks/>
            </p:cNvCxnSpPr>
            <p:nvPr/>
          </p:nvCxnSpPr>
          <p:spPr>
            <a:xfrm rot="10800000">
              <a:off x="1547827" y="4043622"/>
              <a:ext cx="883800" cy="0"/>
            </a:xfrm>
            <a:prstGeom prst="straightConnector1">
              <a:avLst/>
            </a:prstGeom>
            <a:noFill/>
            <a:ln w="19050" cap="flat" cmpd="sng">
              <a:solidFill>
                <a:schemeClr val="accent1"/>
              </a:solidFill>
              <a:prstDash val="solid"/>
              <a:round/>
              <a:headEnd type="none" w="med" len="med"/>
              <a:tailEnd type="none" w="med" len="med"/>
            </a:ln>
          </p:spPr>
        </p:cxnSp>
      </p:grpSp>
      <p:sp>
        <p:nvSpPr>
          <p:cNvPr id="2" name="מלבן: פינות מעוגלות 1">
            <a:extLst>
              <a:ext uri="{FF2B5EF4-FFF2-40B4-BE49-F238E27FC236}">
                <a16:creationId xmlns:a16="http://schemas.microsoft.com/office/drawing/2014/main" id="{00BE3D0F-1915-40C3-B3E5-DB4CAF5A7FB1}"/>
              </a:ext>
            </a:extLst>
          </p:cNvPr>
          <p:cNvSpPr/>
          <p:nvPr/>
        </p:nvSpPr>
        <p:spPr>
          <a:xfrm>
            <a:off x="2427611" y="3762796"/>
            <a:ext cx="5114166" cy="574535"/>
          </a:xfrm>
          <a:prstGeom prst="roundRect">
            <a:avLst>
              <a:gd name="adj" fmla="val 12442"/>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18" name="קבוצה 17">
            <a:extLst>
              <a:ext uri="{FF2B5EF4-FFF2-40B4-BE49-F238E27FC236}">
                <a16:creationId xmlns:a16="http://schemas.microsoft.com/office/drawing/2014/main" id="{18070D22-7172-42F6-BEE0-BB3741134C1F}"/>
              </a:ext>
            </a:extLst>
          </p:cNvPr>
          <p:cNvGrpSpPr/>
          <p:nvPr/>
        </p:nvGrpSpPr>
        <p:grpSpPr>
          <a:xfrm>
            <a:off x="3163613" y="4330890"/>
            <a:ext cx="1731580" cy="692838"/>
            <a:chOff x="3163613" y="4330890"/>
            <a:chExt cx="1518745" cy="692838"/>
          </a:xfrm>
        </p:grpSpPr>
        <p:sp>
          <p:nvSpPr>
            <p:cNvPr id="22" name="Google Shape;332;p25">
              <a:extLst>
                <a:ext uri="{FF2B5EF4-FFF2-40B4-BE49-F238E27FC236}">
                  <a16:creationId xmlns:a16="http://schemas.microsoft.com/office/drawing/2014/main" id="{0301B801-5F44-414F-8B32-9915AD46CD11}"/>
                </a:ext>
              </a:extLst>
            </p:cNvPr>
            <p:cNvSpPr/>
            <p:nvPr/>
          </p:nvSpPr>
          <p:spPr>
            <a:xfrm>
              <a:off x="3163613" y="4449192"/>
              <a:ext cx="1518745" cy="574536"/>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Arimo"/>
                  <a:sym typeface="Arimo"/>
                </a:rPr>
                <a:t>שימוש במילה </a:t>
              </a:r>
              <a:r>
                <a:rPr lang="en-US" sz="1200" dirty="0">
                  <a:solidFill>
                    <a:schemeClr val="tx2">
                      <a:lumMod val="50000"/>
                    </a:schemeClr>
                  </a:solidFill>
                  <a:latin typeface="Consolas" panose="020B0609020204030204" pitchFamily="49" charset="0"/>
                  <a:ea typeface="Arimo"/>
                  <a:cs typeface="Arimo"/>
                  <a:sym typeface="Arimo"/>
                </a:rPr>
                <a:t>const</a:t>
              </a:r>
              <a:r>
                <a:rPr lang="en-US" sz="1200" dirty="0">
                  <a:solidFill>
                    <a:schemeClr val="dk1"/>
                  </a:solidFill>
                  <a:latin typeface="Arimo"/>
                  <a:ea typeface="Arimo"/>
                  <a:cs typeface="Arimo"/>
                  <a:sym typeface="Arimo"/>
                </a:rPr>
                <a:t> </a:t>
              </a:r>
              <a:r>
                <a:rPr lang="he-IL" sz="1200" dirty="0">
                  <a:solidFill>
                    <a:schemeClr val="dk1"/>
                  </a:solidFill>
                  <a:latin typeface="Arimo"/>
                  <a:ea typeface="Arimo"/>
                  <a:cs typeface="Arimo"/>
                  <a:sym typeface="Arimo"/>
                </a:rPr>
                <a:t> בפרמטרים של פונקציה</a:t>
              </a:r>
            </a:p>
          </p:txBody>
        </p:sp>
        <p:cxnSp>
          <p:nvCxnSpPr>
            <p:cNvPr id="27" name="Google Shape;333;p25">
              <a:extLst>
                <a:ext uri="{FF2B5EF4-FFF2-40B4-BE49-F238E27FC236}">
                  <a16:creationId xmlns:a16="http://schemas.microsoft.com/office/drawing/2014/main" id="{96D275EA-B220-4013-B09A-425FDE1BA1EB}"/>
                </a:ext>
              </a:extLst>
            </p:cNvPr>
            <p:cNvCxnSpPr>
              <a:cxnSpLocks/>
              <a:endCxn id="22" idx="0"/>
            </p:cNvCxnSpPr>
            <p:nvPr/>
          </p:nvCxnSpPr>
          <p:spPr>
            <a:xfrm>
              <a:off x="3922986" y="4330890"/>
              <a:ext cx="0" cy="118302"/>
            </a:xfrm>
            <a:prstGeom prst="straightConnector1">
              <a:avLst/>
            </a:prstGeom>
            <a:noFill/>
            <a:ln w="19050" cap="flat" cmpd="sng">
              <a:solidFill>
                <a:schemeClr val="accent1"/>
              </a:solidFill>
              <a:prstDash val="solid"/>
              <a:round/>
              <a:headEnd type="none" w="med" len="med"/>
              <a:tailEnd type="none" w="med" len="med"/>
            </a:ln>
          </p:spPr>
        </p:cxnSp>
      </p:grpSp>
      <p:grpSp>
        <p:nvGrpSpPr>
          <p:cNvPr id="16" name="קבוצה 15">
            <a:extLst>
              <a:ext uri="{FF2B5EF4-FFF2-40B4-BE49-F238E27FC236}">
                <a16:creationId xmlns:a16="http://schemas.microsoft.com/office/drawing/2014/main" id="{E44C43B2-CB49-4CE1-96E0-E5A8EC57B37B}"/>
              </a:ext>
            </a:extLst>
          </p:cNvPr>
          <p:cNvGrpSpPr/>
          <p:nvPr/>
        </p:nvGrpSpPr>
        <p:grpSpPr>
          <a:xfrm>
            <a:off x="4075386" y="3469086"/>
            <a:ext cx="3375339" cy="637421"/>
            <a:chOff x="4075386" y="3469086"/>
            <a:chExt cx="3375339" cy="637421"/>
          </a:xfrm>
        </p:grpSpPr>
        <p:sp>
          <p:nvSpPr>
            <p:cNvPr id="30" name="Google Shape;332;p25">
              <a:extLst>
                <a:ext uri="{FF2B5EF4-FFF2-40B4-BE49-F238E27FC236}">
                  <a16:creationId xmlns:a16="http://schemas.microsoft.com/office/drawing/2014/main" id="{23EC5676-7E25-48F6-9C39-4ACACB936243}"/>
                </a:ext>
              </a:extLst>
            </p:cNvPr>
            <p:cNvSpPr/>
            <p:nvPr/>
          </p:nvSpPr>
          <p:spPr>
            <a:xfrm>
              <a:off x="5806966" y="3469086"/>
              <a:ext cx="1643759" cy="574536"/>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Arimo"/>
                  <a:sym typeface="Arimo"/>
                </a:rPr>
                <a:t>שימוש במילה </a:t>
              </a:r>
              <a:r>
                <a:rPr lang="en-US" sz="1200" dirty="0">
                  <a:solidFill>
                    <a:schemeClr val="tx2">
                      <a:lumMod val="50000"/>
                    </a:schemeClr>
                  </a:solidFill>
                  <a:latin typeface="Consolas" panose="020B0609020204030204" pitchFamily="49" charset="0"/>
                  <a:ea typeface="Arimo"/>
                  <a:cs typeface="Arimo"/>
                  <a:sym typeface="Arimo"/>
                </a:rPr>
                <a:t>const</a:t>
              </a:r>
              <a:r>
                <a:rPr lang="en-US" sz="1200" dirty="0">
                  <a:solidFill>
                    <a:schemeClr val="dk1"/>
                  </a:solidFill>
                  <a:latin typeface="Arimo"/>
                  <a:ea typeface="Arimo"/>
                  <a:cs typeface="Arimo"/>
                  <a:sym typeface="Arimo"/>
                </a:rPr>
                <a:t> </a:t>
              </a:r>
              <a:r>
                <a:rPr lang="he-IL" sz="1200" dirty="0">
                  <a:solidFill>
                    <a:schemeClr val="dk1"/>
                  </a:solidFill>
                  <a:latin typeface="Arimo"/>
                  <a:ea typeface="Arimo"/>
                  <a:cs typeface="Arimo"/>
                  <a:sym typeface="Arimo"/>
                </a:rPr>
                <a:t> בסוף מתודה</a:t>
              </a:r>
            </a:p>
          </p:txBody>
        </p:sp>
        <p:cxnSp>
          <p:nvCxnSpPr>
            <p:cNvPr id="31" name="Google Shape;333;p25">
              <a:extLst>
                <a:ext uri="{FF2B5EF4-FFF2-40B4-BE49-F238E27FC236}">
                  <a16:creationId xmlns:a16="http://schemas.microsoft.com/office/drawing/2014/main" id="{6C7E2602-14EE-45E7-BDB9-9818927F8351}"/>
                </a:ext>
              </a:extLst>
            </p:cNvPr>
            <p:cNvCxnSpPr>
              <a:cxnSpLocks/>
            </p:cNvCxnSpPr>
            <p:nvPr/>
          </p:nvCxnSpPr>
          <p:spPr>
            <a:xfrm flipH="1">
              <a:off x="4572000" y="3878317"/>
              <a:ext cx="1234966" cy="0"/>
            </a:xfrm>
            <a:prstGeom prst="straightConnector1">
              <a:avLst/>
            </a:prstGeom>
            <a:noFill/>
            <a:ln w="19050" cap="flat" cmpd="sng">
              <a:solidFill>
                <a:schemeClr val="accent1"/>
              </a:solidFill>
              <a:prstDash val="solid"/>
              <a:round/>
              <a:headEnd type="none" w="med" len="med"/>
              <a:tailEnd type="none" w="med" len="med"/>
            </a:ln>
          </p:spPr>
        </p:cxnSp>
        <p:cxnSp>
          <p:nvCxnSpPr>
            <p:cNvPr id="33" name="Google Shape;333;p25">
              <a:extLst>
                <a:ext uri="{FF2B5EF4-FFF2-40B4-BE49-F238E27FC236}">
                  <a16:creationId xmlns:a16="http://schemas.microsoft.com/office/drawing/2014/main" id="{5B4C254E-1DDF-44E5-9B85-82DBAB4DC23C}"/>
                </a:ext>
              </a:extLst>
            </p:cNvPr>
            <p:cNvCxnSpPr>
              <a:cxnSpLocks/>
            </p:cNvCxnSpPr>
            <p:nvPr/>
          </p:nvCxnSpPr>
          <p:spPr>
            <a:xfrm flipH="1">
              <a:off x="4075386" y="3878317"/>
              <a:ext cx="1731580" cy="171757"/>
            </a:xfrm>
            <a:prstGeom prst="straightConnector1">
              <a:avLst/>
            </a:prstGeom>
            <a:noFill/>
            <a:ln w="19050" cap="flat" cmpd="sng">
              <a:solidFill>
                <a:schemeClr val="accent1"/>
              </a:solidFill>
              <a:prstDash val="solid"/>
              <a:round/>
              <a:headEnd type="none" w="med" len="med"/>
              <a:tailEnd type="none" w="med" len="med"/>
            </a:ln>
          </p:spPr>
        </p:cxnSp>
        <p:cxnSp>
          <p:nvCxnSpPr>
            <p:cNvPr id="36" name="Google Shape;333;p25">
              <a:extLst>
                <a:ext uri="{FF2B5EF4-FFF2-40B4-BE49-F238E27FC236}">
                  <a16:creationId xmlns:a16="http://schemas.microsoft.com/office/drawing/2014/main" id="{FC4CE337-6561-4109-AA7E-F935FC29F642}"/>
                </a:ext>
              </a:extLst>
            </p:cNvPr>
            <p:cNvCxnSpPr>
              <a:cxnSpLocks/>
            </p:cNvCxnSpPr>
            <p:nvPr/>
          </p:nvCxnSpPr>
          <p:spPr>
            <a:xfrm flipH="1">
              <a:off x="5573110" y="3875092"/>
              <a:ext cx="233856" cy="231415"/>
            </a:xfrm>
            <a:prstGeom prst="straightConnector1">
              <a:avLst/>
            </a:prstGeom>
            <a:noFill/>
            <a:ln w="19050" cap="flat" cmpd="sng">
              <a:solidFill>
                <a:schemeClr val="accent1"/>
              </a:solidFill>
              <a:prstDash val="solid"/>
              <a:round/>
              <a:headEnd type="none" w="med" len="med"/>
              <a:tailEnd type="none" w="med" len="med"/>
            </a:ln>
          </p:spPr>
        </p:cxnSp>
      </p:grpSp>
      <p:grpSp>
        <p:nvGrpSpPr>
          <p:cNvPr id="26" name="קבוצה 25">
            <a:extLst>
              <a:ext uri="{FF2B5EF4-FFF2-40B4-BE49-F238E27FC236}">
                <a16:creationId xmlns:a16="http://schemas.microsoft.com/office/drawing/2014/main" id="{E2302932-F851-4925-9E7A-5FE022F8FD78}"/>
              </a:ext>
            </a:extLst>
          </p:cNvPr>
          <p:cNvGrpSpPr/>
          <p:nvPr/>
        </p:nvGrpSpPr>
        <p:grpSpPr>
          <a:xfrm>
            <a:off x="8526861" y="123707"/>
            <a:ext cx="544069" cy="582046"/>
            <a:chOff x="3767023" y="1166439"/>
            <a:chExt cx="544069" cy="582046"/>
          </a:xfrm>
        </p:grpSpPr>
        <p:grpSp>
          <p:nvGrpSpPr>
            <p:cNvPr id="28" name="גרפיקה 167">
              <a:extLst>
                <a:ext uri="{FF2B5EF4-FFF2-40B4-BE49-F238E27FC236}">
                  <a16:creationId xmlns:a16="http://schemas.microsoft.com/office/drawing/2014/main" id="{F4C7D9B3-20B8-46B5-B034-9516AFB81C3F}"/>
                </a:ext>
              </a:extLst>
            </p:cNvPr>
            <p:cNvGrpSpPr/>
            <p:nvPr/>
          </p:nvGrpSpPr>
          <p:grpSpPr>
            <a:xfrm>
              <a:off x="3767023" y="1330570"/>
              <a:ext cx="203330" cy="417915"/>
              <a:chOff x="3767023" y="1330570"/>
              <a:chExt cx="203330" cy="417915"/>
            </a:xfrm>
            <a:solidFill>
              <a:schemeClr val="accent1"/>
            </a:solidFill>
          </p:grpSpPr>
          <p:sp>
            <p:nvSpPr>
              <p:cNvPr id="35" name="גרפיקה 167">
                <a:extLst>
                  <a:ext uri="{FF2B5EF4-FFF2-40B4-BE49-F238E27FC236}">
                    <a16:creationId xmlns:a16="http://schemas.microsoft.com/office/drawing/2014/main" id="{362EAB81-F08D-42CB-B6C6-1CCC7415CBAA}"/>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37" name="גרפיקה 167">
                <a:extLst>
                  <a:ext uri="{FF2B5EF4-FFF2-40B4-BE49-F238E27FC236}">
                    <a16:creationId xmlns:a16="http://schemas.microsoft.com/office/drawing/2014/main" id="{30EDE517-8BE5-43D3-B70A-E20A4A902104}"/>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38" name="גרפיקה 167">
                <a:extLst>
                  <a:ext uri="{FF2B5EF4-FFF2-40B4-BE49-F238E27FC236}">
                    <a16:creationId xmlns:a16="http://schemas.microsoft.com/office/drawing/2014/main" id="{03F67D5D-2981-4BE2-8D3F-F3A5DA1581DB}"/>
                  </a:ext>
                </a:extLst>
              </p:cNvPr>
              <p:cNvSpPr/>
              <p:nvPr/>
            </p:nvSpPr>
            <p:spPr>
              <a:xfrm>
                <a:off x="3767023" y="1335250"/>
                <a:ext cx="203330" cy="413235"/>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19050" cap="flat">
                <a:solidFill>
                  <a:schemeClr val="bg2"/>
                </a:solidFill>
                <a:prstDash val="solid"/>
                <a:miter/>
              </a:ln>
            </p:spPr>
            <p:txBody>
              <a:bodyPr rtlCol="0" anchor="ctr"/>
              <a:lstStyle/>
              <a:p>
                <a:endParaRPr lang="en-IL"/>
              </a:p>
            </p:txBody>
          </p:sp>
        </p:grpSp>
        <p:sp>
          <p:nvSpPr>
            <p:cNvPr id="29" name="גרפיקה 167">
              <a:extLst>
                <a:ext uri="{FF2B5EF4-FFF2-40B4-BE49-F238E27FC236}">
                  <a16:creationId xmlns:a16="http://schemas.microsoft.com/office/drawing/2014/main" id="{E14570B0-DE38-4403-AB09-1278E8E58AAD}"/>
                </a:ext>
              </a:extLst>
            </p:cNvPr>
            <p:cNvSpPr/>
            <p:nvPr/>
          </p:nvSpPr>
          <p:spPr>
            <a:xfrm>
              <a:off x="3828322" y="1198674"/>
              <a:ext cx="183531" cy="408850"/>
            </a:xfrm>
            <a:custGeom>
              <a:avLst/>
              <a:gdLst>
                <a:gd name="connsiteX0" fmla="*/ 41079 w 183531"/>
                <a:gd name="connsiteY0" fmla="*/ 42450 h 408850"/>
                <a:gd name="connsiteX1" fmla="*/ 0 w 183531"/>
                <a:gd name="connsiteY1" fmla="*/ 25885 h 408850"/>
                <a:gd name="connsiteX2" fmla="*/ 1325 w 183531"/>
                <a:gd name="connsiteY2" fmla="*/ 45 h 408850"/>
                <a:gd name="connsiteX3" fmla="*/ 68907 w 183531"/>
                <a:gd name="connsiteY3" fmla="*/ 19260 h 408850"/>
                <a:gd name="connsiteX4" fmla="*/ 104023 w 183531"/>
                <a:gd name="connsiteY4" fmla="*/ 74916 h 408850"/>
                <a:gd name="connsiteX5" fmla="*/ 116612 w 183531"/>
                <a:gd name="connsiteY5" fmla="*/ 117983 h 408850"/>
                <a:gd name="connsiteX6" fmla="*/ 137814 w 183531"/>
                <a:gd name="connsiteY6" fmla="*/ 151111 h 408850"/>
                <a:gd name="connsiteX7" fmla="*/ 174918 w 183531"/>
                <a:gd name="connsiteY7" fmla="*/ 154424 h 408850"/>
                <a:gd name="connsiteX8" fmla="*/ 182206 w 183531"/>
                <a:gd name="connsiteY8" fmla="*/ 179601 h 408850"/>
                <a:gd name="connsiteX9" fmla="*/ 183532 w 183531"/>
                <a:gd name="connsiteY9" fmla="*/ 184239 h 408850"/>
                <a:gd name="connsiteX10" fmla="*/ 153716 w 183531"/>
                <a:gd name="connsiteY10" fmla="*/ 207429 h 408850"/>
                <a:gd name="connsiteX11" fmla="*/ 153716 w 183531"/>
                <a:gd name="connsiteY11" fmla="*/ 247183 h 408850"/>
                <a:gd name="connsiteX12" fmla="*/ 166305 w 183531"/>
                <a:gd name="connsiteY12" fmla="*/ 290250 h 408850"/>
                <a:gd name="connsiteX13" fmla="*/ 166967 w 183531"/>
                <a:gd name="connsiteY13" fmla="*/ 355845 h 408850"/>
                <a:gd name="connsiteX14" fmla="*/ 120588 w 183531"/>
                <a:gd name="connsiteY14" fmla="*/ 408850 h 408850"/>
                <a:gd name="connsiteX15" fmla="*/ 105348 w 183531"/>
                <a:gd name="connsiteY15" fmla="*/ 387648 h 408850"/>
                <a:gd name="connsiteX16" fmla="*/ 130526 w 183531"/>
                <a:gd name="connsiteY16" fmla="*/ 351207 h 408850"/>
                <a:gd name="connsiteX17" fmla="*/ 126551 w 183531"/>
                <a:gd name="connsiteY17" fmla="*/ 301514 h 408850"/>
                <a:gd name="connsiteX18" fmla="*/ 113962 w 183531"/>
                <a:gd name="connsiteY18" fmla="*/ 258447 h 408850"/>
                <a:gd name="connsiteX19" fmla="*/ 111312 w 183531"/>
                <a:gd name="connsiteY19" fmla="*/ 217368 h 408850"/>
                <a:gd name="connsiteX20" fmla="*/ 129864 w 183531"/>
                <a:gd name="connsiteY20" fmla="*/ 183577 h 408850"/>
                <a:gd name="connsiteX21" fmla="*/ 96072 w 183531"/>
                <a:gd name="connsiteY21" fmla="*/ 165025 h 408850"/>
                <a:gd name="connsiteX22" fmla="*/ 76195 w 183531"/>
                <a:gd name="connsiteY22" fmla="*/ 129246 h 408850"/>
                <a:gd name="connsiteX23" fmla="*/ 64932 w 183531"/>
                <a:gd name="connsiteY23" fmla="*/ 86842 h 408850"/>
                <a:gd name="connsiteX24" fmla="*/ 41079 w 183531"/>
                <a:gd name="connsiteY24" fmla="*/ 42450 h 4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850">
                  <a:moveTo>
                    <a:pt x="41079" y="42450"/>
                  </a:moveTo>
                  <a:cubicBezTo>
                    <a:pt x="30478" y="31849"/>
                    <a:pt x="17227" y="26548"/>
                    <a:pt x="0" y="25885"/>
                  </a:cubicBezTo>
                  <a:lnTo>
                    <a:pt x="1325" y="45"/>
                  </a:lnTo>
                  <a:cubicBezTo>
                    <a:pt x="30478" y="-617"/>
                    <a:pt x="53006" y="6008"/>
                    <a:pt x="68907" y="19260"/>
                  </a:cubicBezTo>
                  <a:cubicBezTo>
                    <a:pt x="85471" y="32511"/>
                    <a:pt x="96735" y="51063"/>
                    <a:pt x="104023" y="74916"/>
                  </a:cubicBezTo>
                  <a:lnTo>
                    <a:pt x="116612" y="117983"/>
                  </a:lnTo>
                  <a:cubicBezTo>
                    <a:pt x="121250" y="133884"/>
                    <a:pt x="128538" y="144485"/>
                    <a:pt x="137814" y="151111"/>
                  </a:cubicBezTo>
                  <a:cubicBezTo>
                    <a:pt x="147753" y="157737"/>
                    <a:pt x="159679" y="158399"/>
                    <a:pt x="174918" y="154424"/>
                  </a:cubicBezTo>
                  <a:lnTo>
                    <a:pt x="182206" y="179601"/>
                  </a:lnTo>
                  <a:lnTo>
                    <a:pt x="183532" y="184239"/>
                  </a:lnTo>
                  <a:cubicBezTo>
                    <a:pt x="168293" y="188877"/>
                    <a:pt x="158354" y="196166"/>
                    <a:pt x="153716" y="207429"/>
                  </a:cubicBezTo>
                  <a:cubicBezTo>
                    <a:pt x="149078" y="218030"/>
                    <a:pt x="149078" y="231282"/>
                    <a:pt x="153716" y="247183"/>
                  </a:cubicBezTo>
                  <a:lnTo>
                    <a:pt x="166305" y="290250"/>
                  </a:lnTo>
                  <a:cubicBezTo>
                    <a:pt x="173593" y="314103"/>
                    <a:pt x="173593" y="335968"/>
                    <a:pt x="166967" y="355845"/>
                  </a:cubicBezTo>
                  <a:cubicBezTo>
                    <a:pt x="160342" y="375722"/>
                    <a:pt x="145103" y="393611"/>
                    <a:pt x="120588" y="408850"/>
                  </a:cubicBezTo>
                  <a:lnTo>
                    <a:pt x="105348" y="387648"/>
                  </a:lnTo>
                  <a:cubicBezTo>
                    <a:pt x="119262" y="378372"/>
                    <a:pt x="127876" y="365783"/>
                    <a:pt x="130526" y="351207"/>
                  </a:cubicBezTo>
                  <a:cubicBezTo>
                    <a:pt x="133176" y="336630"/>
                    <a:pt x="131851" y="320066"/>
                    <a:pt x="126551" y="301514"/>
                  </a:cubicBezTo>
                  <a:lnTo>
                    <a:pt x="113962" y="258447"/>
                  </a:lnTo>
                  <a:cubicBezTo>
                    <a:pt x="109986" y="243871"/>
                    <a:pt x="108661" y="230619"/>
                    <a:pt x="111312" y="217368"/>
                  </a:cubicBezTo>
                  <a:cubicBezTo>
                    <a:pt x="113962" y="204779"/>
                    <a:pt x="119925" y="193515"/>
                    <a:pt x="129864" y="183577"/>
                  </a:cubicBezTo>
                  <a:cubicBezTo>
                    <a:pt x="115950" y="180927"/>
                    <a:pt x="104686" y="174963"/>
                    <a:pt x="96072" y="165025"/>
                  </a:cubicBezTo>
                  <a:cubicBezTo>
                    <a:pt x="86797" y="155749"/>
                    <a:pt x="80171" y="143823"/>
                    <a:pt x="76195" y="129246"/>
                  </a:cubicBezTo>
                  <a:lnTo>
                    <a:pt x="64932" y="86842"/>
                  </a:lnTo>
                  <a:cubicBezTo>
                    <a:pt x="58969" y="67627"/>
                    <a:pt x="51018" y="53051"/>
                    <a:pt x="41079" y="42450"/>
                  </a:cubicBezTo>
                  <a:close/>
                </a:path>
              </a:pathLst>
            </a:custGeom>
            <a:solidFill>
              <a:schemeClr val="bg2"/>
            </a:solidFill>
            <a:ln w="26276" cap="flat">
              <a:solidFill>
                <a:schemeClr val="bg2"/>
              </a:solidFill>
              <a:prstDash val="solid"/>
              <a:miter/>
            </a:ln>
          </p:spPr>
          <p:txBody>
            <a:bodyPr rtlCol="0" anchor="ctr"/>
            <a:lstStyle/>
            <a:p>
              <a:endParaRPr lang="en-IL"/>
            </a:p>
          </p:txBody>
        </p:sp>
        <p:sp>
          <p:nvSpPr>
            <p:cNvPr id="32" name="גרפיקה 167">
              <a:extLst>
                <a:ext uri="{FF2B5EF4-FFF2-40B4-BE49-F238E27FC236}">
                  <a16:creationId xmlns:a16="http://schemas.microsoft.com/office/drawing/2014/main" id="{465D99BF-A515-41F5-8192-9C33DA7D11D1}"/>
                </a:ext>
              </a:extLst>
            </p:cNvPr>
            <p:cNvSpPr/>
            <p:nvPr/>
          </p:nvSpPr>
          <p:spPr>
            <a:xfrm>
              <a:off x="4093349" y="1392189"/>
              <a:ext cx="151065" cy="206058"/>
            </a:xfrm>
            <a:custGeom>
              <a:avLst/>
              <a:gdLst>
                <a:gd name="connsiteX0" fmla="*/ 98723 w 151065"/>
                <a:gd name="connsiteY0" fmla="*/ 153716 h 206058"/>
                <a:gd name="connsiteX1" fmla="*/ 36441 w 151065"/>
                <a:gd name="connsiteY1" fmla="*/ 206059 h 206058"/>
                <a:gd name="connsiteX2" fmla="*/ 0 w 151065"/>
                <a:gd name="connsiteY2" fmla="*/ 172268 h 206058"/>
                <a:gd name="connsiteX3" fmla="*/ 38429 w 151065"/>
                <a:gd name="connsiteY3" fmla="*/ 123900 h 206058"/>
                <a:gd name="connsiteX4" fmla="*/ 60956 w 151065"/>
                <a:gd name="connsiteY4" fmla="*/ 65594 h 206058"/>
                <a:gd name="connsiteX5" fmla="*/ 77521 w 151065"/>
                <a:gd name="connsiteY5" fmla="*/ 0 h 206058"/>
                <a:gd name="connsiteX6" fmla="*/ 151066 w 151065"/>
                <a:gd name="connsiteY6" fmla="*/ 19215 h 206058"/>
                <a:gd name="connsiteX7" fmla="*/ 135164 w 151065"/>
                <a:gd name="connsiteY7" fmla="*/ 83484 h 206058"/>
                <a:gd name="connsiteX8" fmla="*/ 98723 w 151065"/>
                <a:gd name="connsiteY8" fmla="*/ 153716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65" h="206058">
                  <a:moveTo>
                    <a:pt x="98723" y="153716"/>
                  </a:moveTo>
                  <a:cubicBezTo>
                    <a:pt x="80833" y="176243"/>
                    <a:pt x="60294" y="193470"/>
                    <a:pt x="36441" y="206059"/>
                  </a:cubicBezTo>
                  <a:lnTo>
                    <a:pt x="0" y="172268"/>
                  </a:lnTo>
                  <a:cubicBezTo>
                    <a:pt x="15902" y="158354"/>
                    <a:pt x="28490" y="141790"/>
                    <a:pt x="38429" y="123900"/>
                  </a:cubicBezTo>
                  <a:cubicBezTo>
                    <a:pt x="48368" y="106011"/>
                    <a:pt x="55656" y="86134"/>
                    <a:pt x="60956" y="65594"/>
                  </a:cubicBezTo>
                  <a:lnTo>
                    <a:pt x="77521" y="0"/>
                  </a:lnTo>
                  <a:lnTo>
                    <a:pt x="151066" y="19215"/>
                  </a:lnTo>
                  <a:lnTo>
                    <a:pt x="135164" y="83484"/>
                  </a:lnTo>
                  <a:cubicBezTo>
                    <a:pt x="128538" y="107999"/>
                    <a:pt x="116612" y="131189"/>
                    <a:pt x="98723" y="153716"/>
                  </a:cubicBezTo>
                  <a:close/>
                </a:path>
              </a:pathLst>
            </a:custGeom>
            <a:solidFill>
              <a:srgbClr val="CAF25B"/>
            </a:solidFill>
            <a:ln w="26276" cap="flat">
              <a:solidFill>
                <a:schemeClr val="bg2"/>
              </a:solidFill>
              <a:prstDash val="solid"/>
              <a:miter/>
            </a:ln>
          </p:spPr>
          <p:txBody>
            <a:bodyPr rtlCol="0" anchor="ctr"/>
            <a:lstStyle/>
            <a:p>
              <a:endParaRPr lang="en-IL"/>
            </a:p>
          </p:txBody>
        </p:sp>
        <p:sp>
          <p:nvSpPr>
            <p:cNvPr id="34" name="גרפיקה 167">
              <a:extLst>
                <a:ext uri="{FF2B5EF4-FFF2-40B4-BE49-F238E27FC236}">
                  <a16:creationId xmlns:a16="http://schemas.microsoft.com/office/drawing/2014/main" id="{7BF4B03B-0ED9-47C7-9702-CA9D577963AF}"/>
                </a:ext>
              </a:extLst>
            </p:cNvPr>
            <p:cNvSpPr/>
            <p:nvPr/>
          </p:nvSpPr>
          <p:spPr>
            <a:xfrm>
              <a:off x="4200265" y="1166439"/>
              <a:ext cx="110827" cy="107657"/>
            </a:xfrm>
            <a:custGeom>
              <a:avLst/>
              <a:gdLst>
                <a:gd name="connsiteX0" fmla="*/ 24273 w 110827"/>
                <a:gd name="connsiteY0" fmla="*/ 7765 h 107657"/>
                <a:gd name="connsiteX1" fmla="*/ 68003 w 110827"/>
                <a:gd name="connsiteY1" fmla="*/ 2464 h 107657"/>
                <a:gd name="connsiteX2" fmla="*/ 104444 w 110827"/>
                <a:gd name="connsiteY2" fmla="*/ 27642 h 107657"/>
                <a:gd name="connsiteX3" fmla="*/ 109082 w 110827"/>
                <a:gd name="connsiteY3" fmla="*/ 68058 h 107657"/>
                <a:gd name="connsiteX4" fmla="*/ 85892 w 110827"/>
                <a:gd name="connsiteY4" fmla="*/ 100524 h 107657"/>
                <a:gd name="connsiteX5" fmla="*/ 42162 w 110827"/>
                <a:gd name="connsiteY5" fmla="*/ 105162 h 107657"/>
                <a:gd name="connsiteX6" fmla="*/ 6384 w 110827"/>
                <a:gd name="connsiteY6" fmla="*/ 80647 h 107657"/>
                <a:gd name="connsiteX7" fmla="*/ 1746 w 110827"/>
                <a:gd name="connsiteY7" fmla="*/ 41556 h 107657"/>
                <a:gd name="connsiteX8" fmla="*/ 24273 w 110827"/>
                <a:gd name="connsiteY8" fmla="*/ 7765 h 1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27" h="107657">
                  <a:moveTo>
                    <a:pt x="24273" y="7765"/>
                  </a:moveTo>
                  <a:cubicBezTo>
                    <a:pt x="35537" y="-186"/>
                    <a:pt x="50113" y="-2174"/>
                    <a:pt x="68003" y="2464"/>
                  </a:cubicBezTo>
                  <a:cubicBezTo>
                    <a:pt x="85892" y="7102"/>
                    <a:pt x="97818" y="15053"/>
                    <a:pt x="104444" y="27642"/>
                  </a:cubicBezTo>
                  <a:cubicBezTo>
                    <a:pt x="111070" y="40231"/>
                    <a:pt x="112395" y="53482"/>
                    <a:pt x="109082" y="68058"/>
                  </a:cubicBezTo>
                  <a:cubicBezTo>
                    <a:pt x="105769" y="82635"/>
                    <a:pt x="97818" y="93236"/>
                    <a:pt x="85892" y="100524"/>
                  </a:cubicBezTo>
                  <a:cubicBezTo>
                    <a:pt x="73966" y="107813"/>
                    <a:pt x="59389" y="109800"/>
                    <a:pt x="42162" y="105162"/>
                  </a:cubicBezTo>
                  <a:cubicBezTo>
                    <a:pt x="24273" y="100524"/>
                    <a:pt x="12347" y="92573"/>
                    <a:pt x="6384" y="80647"/>
                  </a:cubicBezTo>
                  <a:cubicBezTo>
                    <a:pt x="-242" y="68721"/>
                    <a:pt x="-1567" y="55470"/>
                    <a:pt x="1746" y="41556"/>
                  </a:cubicBezTo>
                  <a:cubicBezTo>
                    <a:pt x="5721" y="26979"/>
                    <a:pt x="13009" y="15715"/>
                    <a:pt x="24273" y="7765"/>
                  </a:cubicBezTo>
                  <a:close/>
                </a:path>
              </a:pathLst>
            </a:custGeom>
            <a:solidFill>
              <a:srgbClr val="CAF25B"/>
            </a:solidFill>
            <a:ln w="26276" cap="flat">
              <a:solidFill>
                <a:schemeClr val="bg2"/>
              </a:solidFill>
              <a:prstDash val="solid"/>
              <a:miter/>
            </a:ln>
          </p:spPr>
          <p:txBody>
            <a:bodyPr rtlCol="0" anchor="ctr"/>
            <a:lstStyle/>
            <a:p>
              <a:endParaRPr lang="en-IL"/>
            </a:p>
          </p:txBody>
        </p:sp>
      </p:grpSp>
    </p:spTree>
    <p:extLst>
      <p:ext uri="{BB962C8B-B14F-4D97-AF65-F5344CB8AC3E}">
        <p14:creationId xmlns:p14="http://schemas.microsoft.com/office/powerpoint/2010/main" val="86223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28"/>
          <p:cNvSpPr txBox="1">
            <a:spLocks noGrp="1"/>
          </p:cNvSpPr>
          <p:nvPr>
            <p:ph type="title"/>
          </p:nvPr>
        </p:nvSpPr>
        <p:spPr>
          <a:xfrm>
            <a:off x="744467" y="407625"/>
            <a:ext cx="7859533" cy="531051"/>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dirty="0"/>
              <a:t>הגדרת מחלקה ב-</a:t>
            </a:r>
            <a:r>
              <a:rPr lang="en-US" dirty="0"/>
              <a:t>C++</a:t>
            </a:r>
            <a:r>
              <a:rPr lang="he-IL" dirty="0"/>
              <a:t> - מימוש</a:t>
            </a:r>
            <a:endParaRPr dirty="0"/>
          </a:p>
        </p:txBody>
      </p:sp>
      <p:grpSp>
        <p:nvGrpSpPr>
          <p:cNvPr id="364" name="Google Shape;364;p28"/>
          <p:cNvGrpSpPr/>
          <p:nvPr/>
        </p:nvGrpSpPr>
        <p:grpSpPr>
          <a:xfrm>
            <a:off x="2698729" y="1287221"/>
            <a:ext cx="3746541" cy="2298700"/>
            <a:chOff x="540000" y="2088763"/>
            <a:chExt cx="3746541" cy="2298700"/>
          </a:xfrm>
        </p:grpSpPr>
        <p:sp>
          <p:nvSpPr>
            <p:cNvPr id="365" name="Google Shape;365;p28"/>
            <p:cNvSpPr/>
            <p:nvPr/>
          </p:nvSpPr>
          <p:spPr>
            <a:xfrm>
              <a:off x="540001" y="2096738"/>
              <a:ext cx="3746540" cy="2290725"/>
            </a:xfrm>
            <a:prstGeom prst="roundRect">
              <a:avLst>
                <a:gd name="adj" fmla="val 1843"/>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dirty="0">
                  <a:solidFill>
                    <a:srgbClr val="008000"/>
                  </a:solidFill>
                  <a:latin typeface="Consolas" panose="020B0609020204030204" pitchFamily="49" charset="0"/>
                  <a:ea typeface="Calibri" panose="020F0502020204030204" pitchFamily="34" charset="0"/>
                  <a:cs typeface="Consolas" panose="020B0609020204030204" pitchFamily="49" charset="0"/>
                </a:rPr>
                <a:t>// Student.cpp</a:t>
              </a:r>
              <a:endParaRPr lang="en-US" dirty="0">
                <a:solidFill>
                  <a:srgbClr val="808080"/>
                </a:solidFill>
                <a:latin typeface="Consolas" panose="020B0609020204030204" pitchFamily="49" charset="0"/>
                <a:ea typeface="Calibri" panose="020F0502020204030204" pitchFamily="34" charset="0"/>
                <a:cs typeface="Consolas" panose="020B0609020204030204" pitchFamily="49" charset="0"/>
              </a:endParaRPr>
            </a:p>
            <a:p>
              <a:pPr algn="l" rtl="0"/>
              <a:endParaRPr lang="en-US" dirty="0">
                <a:solidFill>
                  <a:srgbClr val="808080"/>
                </a:solidFill>
                <a:latin typeface="Consolas" panose="020B0609020204030204" pitchFamily="49" charset="0"/>
                <a:ea typeface="Calibri" panose="020F0502020204030204" pitchFamily="34" charset="0"/>
                <a:cs typeface="Consolas" panose="020B0609020204030204" pitchFamily="49" charset="0"/>
              </a:endParaRPr>
            </a:p>
            <a:p>
              <a:pPr algn="l" rtl="0"/>
              <a:r>
                <a:rPr lang="en-US" dirty="0">
                  <a:solidFill>
                    <a:srgbClr val="808080"/>
                  </a:solidFill>
                  <a:latin typeface="Consolas" panose="020B0609020204030204" pitchFamily="49" charset="0"/>
                  <a:ea typeface="Calibri" panose="020F0502020204030204" pitchFamily="34" charset="0"/>
                  <a:cs typeface="Consolas" panose="020B0609020204030204" pitchFamily="49" charset="0"/>
                </a:rPr>
                <a:t>#include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Student.h</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algn="l" rtl="0"/>
              <a:endParaRPr lang="en-US"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algn="l" rtl="0"/>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double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2B91AF"/>
                  </a:solidFill>
                  <a:latin typeface="Consolas" panose="020B0609020204030204" pitchFamily="49" charset="0"/>
                  <a:ea typeface="Calibri" panose="020F0502020204030204" pitchFamily="34" charset="0"/>
                  <a:cs typeface="Consolas" panose="020B0609020204030204" pitchFamily="49" charset="0"/>
                </a:rPr>
                <a:t>Student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getAverage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endParaRPr lang="en-US" sz="2800" dirty="0">
                <a:latin typeface="Times New Roman" panose="02020603050405020304" pitchFamily="18" charset="0"/>
                <a:ea typeface="Times New Roman" panose="02020603050405020304" pitchFamily="18" charset="0"/>
              </a:endParaRPr>
            </a:p>
            <a:p>
              <a:pPr algn="l" rtl="0"/>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srgbClr val="000000"/>
                </a:solidFill>
                <a:latin typeface="Consolas" panose="020B0609020204030204" pitchFamily="49" charset="0"/>
                <a:ea typeface="Times New Roman" panose="02020603050405020304" pitchFamily="18" charset="0"/>
              </a:endParaRPr>
            </a:p>
            <a:p>
              <a:pPr marL="457200" marR="0" algn="l" rtl="0">
                <a:spcBef>
                  <a:spcPts val="0"/>
                </a:spcBef>
                <a:spcAft>
                  <a:spcPts val="0"/>
                </a:spcAft>
              </a:pPr>
              <a:r>
                <a:rPr lang="en-US" dirty="0">
                  <a:solidFill>
                    <a:srgbClr val="008000"/>
                  </a:solidFill>
                  <a:latin typeface="Consolas" panose="020B0609020204030204" pitchFamily="49" charset="0"/>
                  <a:ea typeface="Calibri" panose="020F0502020204030204" pitchFamily="34" charset="0"/>
                  <a:cs typeface="Consolas" panose="020B0609020204030204" pitchFamily="49" charset="0"/>
                </a:rPr>
                <a:t>// method code…</a:t>
              </a:r>
              <a:endParaRPr lang="en-US" dirty="0">
                <a:latin typeface="Times New Roman" panose="02020603050405020304" pitchFamily="18" charset="0"/>
                <a:ea typeface="Times New Roman" panose="02020603050405020304" pitchFamily="18" charset="0"/>
              </a:endParaRPr>
            </a:p>
            <a:p>
              <a:pPr algn="l"/>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Times New Roman" panose="02020603050405020304" pitchFamily="18" charset="0"/>
                <a:ea typeface="Times New Roman" panose="02020603050405020304" pitchFamily="18" charset="0"/>
              </a:endParaRPr>
            </a:p>
          </p:txBody>
        </p:sp>
        <p:sp>
          <p:nvSpPr>
            <p:cNvPr id="366" name="Google Shape;366;p28"/>
            <p:cNvSpPr/>
            <p:nvPr/>
          </p:nvSpPr>
          <p:spPr>
            <a:xfrm>
              <a:off x="540000" y="2088763"/>
              <a:ext cx="3746540" cy="294600"/>
            </a:xfrm>
            <a:prstGeom prst="round2SameRect">
              <a:avLst>
                <a:gd name="adj1" fmla="val 34933"/>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7" name="Google Shape;367;p28"/>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8" name="Google Shape;368;p28"/>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9" name="Google Shape;369;p28"/>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72" name="Google Shape;372;p28"/>
          <p:cNvSpPr txBox="1">
            <a:spLocks noGrp="1"/>
          </p:cNvSpPr>
          <p:nvPr>
            <p:ph type="title" idx="2"/>
          </p:nvPr>
        </p:nvSpPr>
        <p:spPr>
          <a:xfrm>
            <a:off x="8357675" y="598896"/>
            <a:ext cx="720000" cy="301800"/>
          </a:xfrm>
          <a:prstGeom prst="rect">
            <a:avLst/>
          </a:prstGeom>
        </p:spPr>
        <p:txBody>
          <a:bodyPr spcFirstLastPara="1" wrap="square" lIns="0" tIns="0" rIns="0" bIns="0" anchor="b" anchorCtr="0">
            <a:noAutofit/>
          </a:bodyPr>
          <a:lstStyle/>
          <a:p>
            <a:pPr marL="0" lvl="0" indent="0" algn="ctr" rtl="1">
              <a:spcBef>
                <a:spcPts val="0"/>
              </a:spcBef>
              <a:spcAft>
                <a:spcPts val="0"/>
              </a:spcAft>
              <a:buNone/>
            </a:pPr>
            <a:r>
              <a:rPr lang="he-IL" dirty="0"/>
              <a:t>סינטקס</a:t>
            </a:r>
            <a:endParaRPr dirty="0"/>
          </a:p>
        </p:txBody>
      </p:sp>
      <p:grpSp>
        <p:nvGrpSpPr>
          <p:cNvPr id="19" name="קבוצה 18">
            <a:extLst>
              <a:ext uri="{FF2B5EF4-FFF2-40B4-BE49-F238E27FC236}">
                <a16:creationId xmlns:a16="http://schemas.microsoft.com/office/drawing/2014/main" id="{E84DEFA4-2915-43C8-BF41-4F1906DAF47A}"/>
              </a:ext>
            </a:extLst>
          </p:cNvPr>
          <p:cNvGrpSpPr/>
          <p:nvPr/>
        </p:nvGrpSpPr>
        <p:grpSpPr>
          <a:xfrm>
            <a:off x="575622" y="1997214"/>
            <a:ext cx="2204107" cy="700266"/>
            <a:chOff x="449317" y="3756354"/>
            <a:chExt cx="2204107" cy="700266"/>
          </a:xfrm>
        </p:grpSpPr>
        <p:sp>
          <p:nvSpPr>
            <p:cNvPr id="23" name="Google Shape;332;p25">
              <a:extLst>
                <a:ext uri="{FF2B5EF4-FFF2-40B4-BE49-F238E27FC236}">
                  <a16:creationId xmlns:a16="http://schemas.microsoft.com/office/drawing/2014/main" id="{F1D9F576-7BF6-48DA-A4BA-96D926E81DE8}"/>
                </a:ext>
              </a:extLst>
            </p:cNvPr>
            <p:cNvSpPr/>
            <p:nvPr/>
          </p:nvSpPr>
          <p:spPr>
            <a:xfrm>
              <a:off x="449317" y="3756354"/>
              <a:ext cx="1105598" cy="574536"/>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Arimo"/>
                  <a:sym typeface="Arimo"/>
                </a:rPr>
                <a:t>ערך ההחזרה של המתודה</a:t>
              </a:r>
            </a:p>
          </p:txBody>
        </p:sp>
        <p:cxnSp>
          <p:nvCxnSpPr>
            <p:cNvPr id="24" name="Google Shape;333;p25">
              <a:extLst>
                <a:ext uri="{FF2B5EF4-FFF2-40B4-BE49-F238E27FC236}">
                  <a16:creationId xmlns:a16="http://schemas.microsoft.com/office/drawing/2014/main" id="{8B34958D-4A4A-49DE-B2EC-7EFB26453E2F}"/>
                </a:ext>
              </a:extLst>
            </p:cNvPr>
            <p:cNvCxnSpPr>
              <a:cxnSpLocks/>
            </p:cNvCxnSpPr>
            <p:nvPr/>
          </p:nvCxnSpPr>
          <p:spPr>
            <a:xfrm flipH="1" flipV="1">
              <a:off x="1547827" y="4043622"/>
              <a:ext cx="1105597" cy="412998"/>
            </a:xfrm>
            <a:prstGeom prst="straightConnector1">
              <a:avLst/>
            </a:prstGeom>
            <a:noFill/>
            <a:ln w="19050" cap="flat" cmpd="sng">
              <a:solidFill>
                <a:schemeClr val="accent1"/>
              </a:solidFill>
              <a:prstDash val="solid"/>
              <a:round/>
              <a:headEnd type="none" w="med" len="med"/>
              <a:tailEnd type="none" w="med" len="med"/>
            </a:ln>
          </p:spPr>
        </p:cxnSp>
      </p:grpSp>
      <p:grpSp>
        <p:nvGrpSpPr>
          <p:cNvPr id="18" name="קבוצה 17">
            <a:extLst>
              <a:ext uri="{FF2B5EF4-FFF2-40B4-BE49-F238E27FC236}">
                <a16:creationId xmlns:a16="http://schemas.microsoft.com/office/drawing/2014/main" id="{18070D22-7172-42F6-BEE0-BB3741134C1F}"/>
              </a:ext>
            </a:extLst>
          </p:cNvPr>
          <p:cNvGrpSpPr/>
          <p:nvPr/>
        </p:nvGrpSpPr>
        <p:grpSpPr>
          <a:xfrm>
            <a:off x="1997753" y="2796540"/>
            <a:ext cx="1667467" cy="2075460"/>
            <a:chOff x="1997753" y="2796540"/>
            <a:chExt cx="1667467" cy="2075460"/>
          </a:xfrm>
        </p:grpSpPr>
        <p:sp>
          <p:nvSpPr>
            <p:cNvPr id="22" name="Google Shape;332;p25">
              <a:extLst>
                <a:ext uri="{FF2B5EF4-FFF2-40B4-BE49-F238E27FC236}">
                  <a16:creationId xmlns:a16="http://schemas.microsoft.com/office/drawing/2014/main" id="{0301B801-5F44-414F-8B32-9915AD46CD11}"/>
                </a:ext>
              </a:extLst>
            </p:cNvPr>
            <p:cNvSpPr/>
            <p:nvPr/>
          </p:nvSpPr>
          <p:spPr>
            <a:xfrm>
              <a:off x="1997753" y="4297464"/>
              <a:ext cx="1518745" cy="574536"/>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Arimo"/>
                  <a:sym typeface="Arimo"/>
                </a:rPr>
                <a:t>פנייה למרחב השמות של המחלקה </a:t>
              </a:r>
              <a:r>
                <a:rPr lang="en-US" sz="1200" dirty="0">
                  <a:solidFill>
                    <a:schemeClr val="accent3">
                      <a:lumMod val="75000"/>
                    </a:schemeClr>
                  </a:solidFill>
                  <a:latin typeface="Consolas" panose="020B0609020204030204" pitchFamily="49" charset="0"/>
                  <a:ea typeface="Arimo"/>
                  <a:cs typeface="Arimo"/>
                  <a:sym typeface="Arimo"/>
                </a:rPr>
                <a:t>Student</a:t>
              </a:r>
              <a:endParaRPr lang="he-IL" sz="1200" dirty="0">
                <a:solidFill>
                  <a:schemeClr val="accent3">
                    <a:lumMod val="75000"/>
                  </a:schemeClr>
                </a:solidFill>
                <a:latin typeface="Consolas" panose="020B0609020204030204" pitchFamily="49" charset="0"/>
                <a:ea typeface="Arimo"/>
                <a:cs typeface="Arimo"/>
                <a:sym typeface="Arimo"/>
              </a:endParaRPr>
            </a:p>
          </p:txBody>
        </p:sp>
        <p:cxnSp>
          <p:nvCxnSpPr>
            <p:cNvPr id="27" name="Google Shape;333;p25">
              <a:extLst>
                <a:ext uri="{FF2B5EF4-FFF2-40B4-BE49-F238E27FC236}">
                  <a16:creationId xmlns:a16="http://schemas.microsoft.com/office/drawing/2014/main" id="{96D275EA-B220-4013-B09A-425FDE1BA1EB}"/>
                </a:ext>
              </a:extLst>
            </p:cNvPr>
            <p:cNvCxnSpPr>
              <a:cxnSpLocks/>
              <a:endCxn id="22" idx="0"/>
            </p:cNvCxnSpPr>
            <p:nvPr/>
          </p:nvCxnSpPr>
          <p:spPr>
            <a:xfrm flipH="1">
              <a:off x="2757126" y="2796540"/>
              <a:ext cx="908094" cy="1500924"/>
            </a:xfrm>
            <a:prstGeom prst="straightConnector1">
              <a:avLst/>
            </a:prstGeom>
            <a:noFill/>
            <a:ln w="19050" cap="flat" cmpd="sng">
              <a:solidFill>
                <a:schemeClr val="accent1"/>
              </a:solidFill>
              <a:prstDash val="solid"/>
              <a:round/>
              <a:headEnd type="none" w="med" len="med"/>
              <a:tailEnd type="none" w="med" len="med"/>
            </a:ln>
          </p:spPr>
        </p:cxnSp>
      </p:grpSp>
      <p:grpSp>
        <p:nvGrpSpPr>
          <p:cNvPr id="16" name="קבוצה 15">
            <a:extLst>
              <a:ext uri="{FF2B5EF4-FFF2-40B4-BE49-F238E27FC236}">
                <a16:creationId xmlns:a16="http://schemas.microsoft.com/office/drawing/2014/main" id="{E44C43B2-CB49-4CE1-96E0-E5A8EC57B37B}"/>
              </a:ext>
            </a:extLst>
          </p:cNvPr>
          <p:cNvGrpSpPr/>
          <p:nvPr/>
        </p:nvGrpSpPr>
        <p:grpSpPr>
          <a:xfrm>
            <a:off x="4953000" y="1553386"/>
            <a:ext cx="3247191" cy="643145"/>
            <a:chOff x="3567977" y="3312379"/>
            <a:chExt cx="3247191" cy="643145"/>
          </a:xfrm>
        </p:grpSpPr>
        <p:sp>
          <p:nvSpPr>
            <p:cNvPr id="30" name="Google Shape;332;p25">
              <a:extLst>
                <a:ext uri="{FF2B5EF4-FFF2-40B4-BE49-F238E27FC236}">
                  <a16:creationId xmlns:a16="http://schemas.microsoft.com/office/drawing/2014/main" id="{23EC5676-7E25-48F6-9C39-4ACACB936243}"/>
                </a:ext>
              </a:extLst>
            </p:cNvPr>
            <p:cNvSpPr/>
            <p:nvPr/>
          </p:nvSpPr>
          <p:spPr>
            <a:xfrm>
              <a:off x="5235466" y="3312379"/>
              <a:ext cx="1579702" cy="574536"/>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en-US" sz="1200" dirty="0">
                  <a:solidFill>
                    <a:schemeClr val="dk1"/>
                  </a:solidFill>
                  <a:latin typeface="Consolas" panose="020B0609020204030204" pitchFamily="49" charset="0"/>
                  <a:ea typeface="Arimo"/>
                  <a:cs typeface="Arimo"/>
                  <a:sym typeface="Arimo"/>
                </a:rPr>
                <a:t>#include</a:t>
              </a:r>
              <a:r>
                <a:rPr lang="he-IL" sz="1200" dirty="0">
                  <a:solidFill>
                    <a:schemeClr val="dk1"/>
                  </a:solidFill>
                  <a:latin typeface="Consolas" panose="020B0609020204030204" pitchFamily="49" charset="0"/>
                  <a:ea typeface="Arimo"/>
                  <a:cs typeface="Arimo"/>
                  <a:sym typeface="Arimo"/>
                </a:rPr>
                <a:t> </a:t>
              </a:r>
              <a:r>
                <a:rPr lang="he-IL" sz="1200" dirty="0">
                  <a:solidFill>
                    <a:schemeClr val="dk1"/>
                  </a:solidFill>
                  <a:latin typeface="Arimo"/>
                  <a:ea typeface="Arimo"/>
                  <a:cs typeface="Arimo"/>
                  <a:sym typeface="Arimo"/>
                </a:rPr>
                <a:t>לקובץ ה-</a:t>
              </a:r>
              <a:r>
                <a:rPr lang="en-US" sz="1200" dirty="0">
                  <a:solidFill>
                    <a:schemeClr val="dk1"/>
                  </a:solidFill>
                  <a:latin typeface="Arimo"/>
                  <a:ea typeface="Arimo"/>
                  <a:cs typeface="Arimo"/>
                  <a:sym typeface="Arimo"/>
                </a:rPr>
                <a:t>Header</a:t>
              </a:r>
              <a:r>
                <a:rPr lang="he-IL" sz="1200" dirty="0">
                  <a:solidFill>
                    <a:schemeClr val="dk1"/>
                  </a:solidFill>
                  <a:latin typeface="Arimo"/>
                  <a:ea typeface="Arimo"/>
                  <a:cs typeface="Arimo"/>
                  <a:sym typeface="Arimo"/>
                </a:rPr>
                <a:t> של המחלקה</a:t>
              </a:r>
            </a:p>
          </p:txBody>
        </p:sp>
        <p:cxnSp>
          <p:nvCxnSpPr>
            <p:cNvPr id="33" name="Google Shape;333;p25">
              <a:extLst>
                <a:ext uri="{FF2B5EF4-FFF2-40B4-BE49-F238E27FC236}">
                  <a16:creationId xmlns:a16="http://schemas.microsoft.com/office/drawing/2014/main" id="{5B4C254E-1DDF-44E5-9B85-82DBAB4DC23C}"/>
                </a:ext>
              </a:extLst>
            </p:cNvPr>
            <p:cNvCxnSpPr>
              <a:cxnSpLocks/>
              <a:stCxn id="30" idx="1"/>
            </p:cNvCxnSpPr>
            <p:nvPr/>
          </p:nvCxnSpPr>
          <p:spPr>
            <a:xfrm flipH="1">
              <a:off x="3567977" y="3599647"/>
              <a:ext cx="1667489" cy="355877"/>
            </a:xfrm>
            <a:prstGeom prst="straightConnector1">
              <a:avLst/>
            </a:prstGeom>
            <a:noFill/>
            <a:ln w="19050" cap="flat" cmpd="sng">
              <a:solidFill>
                <a:schemeClr val="accent1"/>
              </a:solidFill>
              <a:prstDash val="solid"/>
              <a:round/>
              <a:headEnd type="none" w="med" len="med"/>
              <a:tailEnd type="none" w="med" len="med"/>
            </a:ln>
          </p:spPr>
        </p:cxnSp>
      </p:grpSp>
      <p:grpSp>
        <p:nvGrpSpPr>
          <p:cNvPr id="26" name="קבוצה 25">
            <a:extLst>
              <a:ext uri="{FF2B5EF4-FFF2-40B4-BE49-F238E27FC236}">
                <a16:creationId xmlns:a16="http://schemas.microsoft.com/office/drawing/2014/main" id="{E2302932-F851-4925-9E7A-5FE022F8FD78}"/>
              </a:ext>
            </a:extLst>
          </p:cNvPr>
          <p:cNvGrpSpPr/>
          <p:nvPr/>
        </p:nvGrpSpPr>
        <p:grpSpPr>
          <a:xfrm>
            <a:off x="8526861" y="123707"/>
            <a:ext cx="544069" cy="582046"/>
            <a:chOff x="3767023" y="1166439"/>
            <a:chExt cx="544069" cy="582046"/>
          </a:xfrm>
        </p:grpSpPr>
        <p:grpSp>
          <p:nvGrpSpPr>
            <p:cNvPr id="28" name="גרפיקה 167">
              <a:extLst>
                <a:ext uri="{FF2B5EF4-FFF2-40B4-BE49-F238E27FC236}">
                  <a16:creationId xmlns:a16="http://schemas.microsoft.com/office/drawing/2014/main" id="{F4C7D9B3-20B8-46B5-B034-9516AFB81C3F}"/>
                </a:ext>
              </a:extLst>
            </p:cNvPr>
            <p:cNvGrpSpPr/>
            <p:nvPr/>
          </p:nvGrpSpPr>
          <p:grpSpPr>
            <a:xfrm>
              <a:off x="3767023" y="1330570"/>
              <a:ext cx="203330" cy="417915"/>
              <a:chOff x="3767023" y="1330570"/>
              <a:chExt cx="203330" cy="417915"/>
            </a:xfrm>
            <a:solidFill>
              <a:schemeClr val="accent1"/>
            </a:solidFill>
          </p:grpSpPr>
          <p:sp>
            <p:nvSpPr>
              <p:cNvPr id="35" name="גרפיקה 167">
                <a:extLst>
                  <a:ext uri="{FF2B5EF4-FFF2-40B4-BE49-F238E27FC236}">
                    <a16:creationId xmlns:a16="http://schemas.microsoft.com/office/drawing/2014/main" id="{362EAB81-F08D-42CB-B6C6-1CCC7415CBAA}"/>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37" name="גרפיקה 167">
                <a:extLst>
                  <a:ext uri="{FF2B5EF4-FFF2-40B4-BE49-F238E27FC236}">
                    <a16:creationId xmlns:a16="http://schemas.microsoft.com/office/drawing/2014/main" id="{30EDE517-8BE5-43D3-B70A-E20A4A902104}"/>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38" name="גרפיקה 167">
                <a:extLst>
                  <a:ext uri="{FF2B5EF4-FFF2-40B4-BE49-F238E27FC236}">
                    <a16:creationId xmlns:a16="http://schemas.microsoft.com/office/drawing/2014/main" id="{03F67D5D-2981-4BE2-8D3F-F3A5DA1581DB}"/>
                  </a:ext>
                </a:extLst>
              </p:cNvPr>
              <p:cNvSpPr/>
              <p:nvPr/>
            </p:nvSpPr>
            <p:spPr>
              <a:xfrm>
                <a:off x="3767023" y="1335250"/>
                <a:ext cx="203330" cy="413235"/>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19050" cap="flat">
                <a:solidFill>
                  <a:schemeClr val="bg2"/>
                </a:solidFill>
                <a:prstDash val="solid"/>
                <a:miter/>
              </a:ln>
            </p:spPr>
            <p:txBody>
              <a:bodyPr rtlCol="0" anchor="ctr"/>
              <a:lstStyle/>
              <a:p>
                <a:endParaRPr lang="en-IL"/>
              </a:p>
            </p:txBody>
          </p:sp>
        </p:grpSp>
        <p:sp>
          <p:nvSpPr>
            <p:cNvPr id="29" name="גרפיקה 167">
              <a:extLst>
                <a:ext uri="{FF2B5EF4-FFF2-40B4-BE49-F238E27FC236}">
                  <a16:creationId xmlns:a16="http://schemas.microsoft.com/office/drawing/2014/main" id="{E14570B0-DE38-4403-AB09-1278E8E58AAD}"/>
                </a:ext>
              </a:extLst>
            </p:cNvPr>
            <p:cNvSpPr/>
            <p:nvPr/>
          </p:nvSpPr>
          <p:spPr>
            <a:xfrm>
              <a:off x="3828322" y="1198674"/>
              <a:ext cx="183531" cy="408850"/>
            </a:xfrm>
            <a:custGeom>
              <a:avLst/>
              <a:gdLst>
                <a:gd name="connsiteX0" fmla="*/ 41079 w 183531"/>
                <a:gd name="connsiteY0" fmla="*/ 42450 h 408850"/>
                <a:gd name="connsiteX1" fmla="*/ 0 w 183531"/>
                <a:gd name="connsiteY1" fmla="*/ 25885 h 408850"/>
                <a:gd name="connsiteX2" fmla="*/ 1325 w 183531"/>
                <a:gd name="connsiteY2" fmla="*/ 45 h 408850"/>
                <a:gd name="connsiteX3" fmla="*/ 68907 w 183531"/>
                <a:gd name="connsiteY3" fmla="*/ 19260 h 408850"/>
                <a:gd name="connsiteX4" fmla="*/ 104023 w 183531"/>
                <a:gd name="connsiteY4" fmla="*/ 74916 h 408850"/>
                <a:gd name="connsiteX5" fmla="*/ 116612 w 183531"/>
                <a:gd name="connsiteY5" fmla="*/ 117983 h 408850"/>
                <a:gd name="connsiteX6" fmla="*/ 137814 w 183531"/>
                <a:gd name="connsiteY6" fmla="*/ 151111 h 408850"/>
                <a:gd name="connsiteX7" fmla="*/ 174918 w 183531"/>
                <a:gd name="connsiteY7" fmla="*/ 154424 h 408850"/>
                <a:gd name="connsiteX8" fmla="*/ 182206 w 183531"/>
                <a:gd name="connsiteY8" fmla="*/ 179601 h 408850"/>
                <a:gd name="connsiteX9" fmla="*/ 183532 w 183531"/>
                <a:gd name="connsiteY9" fmla="*/ 184239 h 408850"/>
                <a:gd name="connsiteX10" fmla="*/ 153716 w 183531"/>
                <a:gd name="connsiteY10" fmla="*/ 207429 h 408850"/>
                <a:gd name="connsiteX11" fmla="*/ 153716 w 183531"/>
                <a:gd name="connsiteY11" fmla="*/ 247183 h 408850"/>
                <a:gd name="connsiteX12" fmla="*/ 166305 w 183531"/>
                <a:gd name="connsiteY12" fmla="*/ 290250 h 408850"/>
                <a:gd name="connsiteX13" fmla="*/ 166967 w 183531"/>
                <a:gd name="connsiteY13" fmla="*/ 355845 h 408850"/>
                <a:gd name="connsiteX14" fmla="*/ 120588 w 183531"/>
                <a:gd name="connsiteY14" fmla="*/ 408850 h 408850"/>
                <a:gd name="connsiteX15" fmla="*/ 105348 w 183531"/>
                <a:gd name="connsiteY15" fmla="*/ 387648 h 408850"/>
                <a:gd name="connsiteX16" fmla="*/ 130526 w 183531"/>
                <a:gd name="connsiteY16" fmla="*/ 351207 h 408850"/>
                <a:gd name="connsiteX17" fmla="*/ 126551 w 183531"/>
                <a:gd name="connsiteY17" fmla="*/ 301514 h 408850"/>
                <a:gd name="connsiteX18" fmla="*/ 113962 w 183531"/>
                <a:gd name="connsiteY18" fmla="*/ 258447 h 408850"/>
                <a:gd name="connsiteX19" fmla="*/ 111312 w 183531"/>
                <a:gd name="connsiteY19" fmla="*/ 217368 h 408850"/>
                <a:gd name="connsiteX20" fmla="*/ 129864 w 183531"/>
                <a:gd name="connsiteY20" fmla="*/ 183577 h 408850"/>
                <a:gd name="connsiteX21" fmla="*/ 96072 w 183531"/>
                <a:gd name="connsiteY21" fmla="*/ 165025 h 408850"/>
                <a:gd name="connsiteX22" fmla="*/ 76195 w 183531"/>
                <a:gd name="connsiteY22" fmla="*/ 129246 h 408850"/>
                <a:gd name="connsiteX23" fmla="*/ 64932 w 183531"/>
                <a:gd name="connsiteY23" fmla="*/ 86842 h 408850"/>
                <a:gd name="connsiteX24" fmla="*/ 41079 w 183531"/>
                <a:gd name="connsiteY24" fmla="*/ 42450 h 4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850">
                  <a:moveTo>
                    <a:pt x="41079" y="42450"/>
                  </a:moveTo>
                  <a:cubicBezTo>
                    <a:pt x="30478" y="31849"/>
                    <a:pt x="17227" y="26548"/>
                    <a:pt x="0" y="25885"/>
                  </a:cubicBezTo>
                  <a:lnTo>
                    <a:pt x="1325" y="45"/>
                  </a:lnTo>
                  <a:cubicBezTo>
                    <a:pt x="30478" y="-617"/>
                    <a:pt x="53006" y="6008"/>
                    <a:pt x="68907" y="19260"/>
                  </a:cubicBezTo>
                  <a:cubicBezTo>
                    <a:pt x="85471" y="32511"/>
                    <a:pt x="96735" y="51063"/>
                    <a:pt x="104023" y="74916"/>
                  </a:cubicBezTo>
                  <a:lnTo>
                    <a:pt x="116612" y="117983"/>
                  </a:lnTo>
                  <a:cubicBezTo>
                    <a:pt x="121250" y="133884"/>
                    <a:pt x="128538" y="144485"/>
                    <a:pt x="137814" y="151111"/>
                  </a:cubicBezTo>
                  <a:cubicBezTo>
                    <a:pt x="147753" y="157737"/>
                    <a:pt x="159679" y="158399"/>
                    <a:pt x="174918" y="154424"/>
                  </a:cubicBezTo>
                  <a:lnTo>
                    <a:pt x="182206" y="179601"/>
                  </a:lnTo>
                  <a:lnTo>
                    <a:pt x="183532" y="184239"/>
                  </a:lnTo>
                  <a:cubicBezTo>
                    <a:pt x="168293" y="188877"/>
                    <a:pt x="158354" y="196166"/>
                    <a:pt x="153716" y="207429"/>
                  </a:cubicBezTo>
                  <a:cubicBezTo>
                    <a:pt x="149078" y="218030"/>
                    <a:pt x="149078" y="231282"/>
                    <a:pt x="153716" y="247183"/>
                  </a:cubicBezTo>
                  <a:lnTo>
                    <a:pt x="166305" y="290250"/>
                  </a:lnTo>
                  <a:cubicBezTo>
                    <a:pt x="173593" y="314103"/>
                    <a:pt x="173593" y="335968"/>
                    <a:pt x="166967" y="355845"/>
                  </a:cubicBezTo>
                  <a:cubicBezTo>
                    <a:pt x="160342" y="375722"/>
                    <a:pt x="145103" y="393611"/>
                    <a:pt x="120588" y="408850"/>
                  </a:cubicBezTo>
                  <a:lnTo>
                    <a:pt x="105348" y="387648"/>
                  </a:lnTo>
                  <a:cubicBezTo>
                    <a:pt x="119262" y="378372"/>
                    <a:pt x="127876" y="365783"/>
                    <a:pt x="130526" y="351207"/>
                  </a:cubicBezTo>
                  <a:cubicBezTo>
                    <a:pt x="133176" y="336630"/>
                    <a:pt x="131851" y="320066"/>
                    <a:pt x="126551" y="301514"/>
                  </a:cubicBezTo>
                  <a:lnTo>
                    <a:pt x="113962" y="258447"/>
                  </a:lnTo>
                  <a:cubicBezTo>
                    <a:pt x="109986" y="243871"/>
                    <a:pt x="108661" y="230619"/>
                    <a:pt x="111312" y="217368"/>
                  </a:cubicBezTo>
                  <a:cubicBezTo>
                    <a:pt x="113962" y="204779"/>
                    <a:pt x="119925" y="193515"/>
                    <a:pt x="129864" y="183577"/>
                  </a:cubicBezTo>
                  <a:cubicBezTo>
                    <a:pt x="115950" y="180927"/>
                    <a:pt x="104686" y="174963"/>
                    <a:pt x="96072" y="165025"/>
                  </a:cubicBezTo>
                  <a:cubicBezTo>
                    <a:pt x="86797" y="155749"/>
                    <a:pt x="80171" y="143823"/>
                    <a:pt x="76195" y="129246"/>
                  </a:cubicBezTo>
                  <a:lnTo>
                    <a:pt x="64932" y="86842"/>
                  </a:lnTo>
                  <a:cubicBezTo>
                    <a:pt x="58969" y="67627"/>
                    <a:pt x="51018" y="53051"/>
                    <a:pt x="41079" y="42450"/>
                  </a:cubicBezTo>
                  <a:close/>
                </a:path>
              </a:pathLst>
            </a:custGeom>
            <a:solidFill>
              <a:schemeClr val="bg2"/>
            </a:solidFill>
            <a:ln w="26276" cap="flat">
              <a:solidFill>
                <a:schemeClr val="bg2"/>
              </a:solidFill>
              <a:prstDash val="solid"/>
              <a:miter/>
            </a:ln>
          </p:spPr>
          <p:txBody>
            <a:bodyPr rtlCol="0" anchor="ctr"/>
            <a:lstStyle/>
            <a:p>
              <a:endParaRPr lang="en-IL"/>
            </a:p>
          </p:txBody>
        </p:sp>
        <p:sp>
          <p:nvSpPr>
            <p:cNvPr id="32" name="גרפיקה 167">
              <a:extLst>
                <a:ext uri="{FF2B5EF4-FFF2-40B4-BE49-F238E27FC236}">
                  <a16:creationId xmlns:a16="http://schemas.microsoft.com/office/drawing/2014/main" id="{465D99BF-A515-41F5-8192-9C33DA7D11D1}"/>
                </a:ext>
              </a:extLst>
            </p:cNvPr>
            <p:cNvSpPr/>
            <p:nvPr/>
          </p:nvSpPr>
          <p:spPr>
            <a:xfrm>
              <a:off x="4093349" y="1392189"/>
              <a:ext cx="151065" cy="206058"/>
            </a:xfrm>
            <a:custGeom>
              <a:avLst/>
              <a:gdLst>
                <a:gd name="connsiteX0" fmla="*/ 98723 w 151065"/>
                <a:gd name="connsiteY0" fmla="*/ 153716 h 206058"/>
                <a:gd name="connsiteX1" fmla="*/ 36441 w 151065"/>
                <a:gd name="connsiteY1" fmla="*/ 206059 h 206058"/>
                <a:gd name="connsiteX2" fmla="*/ 0 w 151065"/>
                <a:gd name="connsiteY2" fmla="*/ 172268 h 206058"/>
                <a:gd name="connsiteX3" fmla="*/ 38429 w 151065"/>
                <a:gd name="connsiteY3" fmla="*/ 123900 h 206058"/>
                <a:gd name="connsiteX4" fmla="*/ 60956 w 151065"/>
                <a:gd name="connsiteY4" fmla="*/ 65594 h 206058"/>
                <a:gd name="connsiteX5" fmla="*/ 77521 w 151065"/>
                <a:gd name="connsiteY5" fmla="*/ 0 h 206058"/>
                <a:gd name="connsiteX6" fmla="*/ 151066 w 151065"/>
                <a:gd name="connsiteY6" fmla="*/ 19215 h 206058"/>
                <a:gd name="connsiteX7" fmla="*/ 135164 w 151065"/>
                <a:gd name="connsiteY7" fmla="*/ 83484 h 206058"/>
                <a:gd name="connsiteX8" fmla="*/ 98723 w 151065"/>
                <a:gd name="connsiteY8" fmla="*/ 153716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65" h="206058">
                  <a:moveTo>
                    <a:pt x="98723" y="153716"/>
                  </a:moveTo>
                  <a:cubicBezTo>
                    <a:pt x="80833" y="176243"/>
                    <a:pt x="60294" y="193470"/>
                    <a:pt x="36441" y="206059"/>
                  </a:cubicBezTo>
                  <a:lnTo>
                    <a:pt x="0" y="172268"/>
                  </a:lnTo>
                  <a:cubicBezTo>
                    <a:pt x="15902" y="158354"/>
                    <a:pt x="28490" y="141790"/>
                    <a:pt x="38429" y="123900"/>
                  </a:cubicBezTo>
                  <a:cubicBezTo>
                    <a:pt x="48368" y="106011"/>
                    <a:pt x="55656" y="86134"/>
                    <a:pt x="60956" y="65594"/>
                  </a:cubicBezTo>
                  <a:lnTo>
                    <a:pt x="77521" y="0"/>
                  </a:lnTo>
                  <a:lnTo>
                    <a:pt x="151066" y="19215"/>
                  </a:lnTo>
                  <a:lnTo>
                    <a:pt x="135164" y="83484"/>
                  </a:lnTo>
                  <a:cubicBezTo>
                    <a:pt x="128538" y="107999"/>
                    <a:pt x="116612" y="131189"/>
                    <a:pt x="98723" y="153716"/>
                  </a:cubicBezTo>
                  <a:close/>
                </a:path>
              </a:pathLst>
            </a:custGeom>
            <a:solidFill>
              <a:srgbClr val="CAF25B"/>
            </a:solidFill>
            <a:ln w="26276" cap="flat">
              <a:solidFill>
                <a:schemeClr val="bg2"/>
              </a:solidFill>
              <a:prstDash val="solid"/>
              <a:miter/>
            </a:ln>
          </p:spPr>
          <p:txBody>
            <a:bodyPr rtlCol="0" anchor="ctr"/>
            <a:lstStyle/>
            <a:p>
              <a:endParaRPr lang="en-IL"/>
            </a:p>
          </p:txBody>
        </p:sp>
        <p:sp>
          <p:nvSpPr>
            <p:cNvPr id="34" name="גרפיקה 167">
              <a:extLst>
                <a:ext uri="{FF2B5EF4-FFF2-40B4-BE49-F238E27FC236}">
                  <a16:creationId xmlns:a16="http://schemas.microsoft.com/office/drawing/2014/main" id="{7BF4B03B-0ED9-47C7-9702-CA9D577963AF}"/>
                </a:ext>
              </a:extLst>
            </p:cNvPr>
            <p:cNvSpPr/>
            <p:nvPr/>
          </p:nvSpPr>
          <p:spPr>
            <a:xfrm>
              <a:off x="4200265" y="1166439"/>
              <a:ext cx="110827" cy="107657"/>
            </a:xfrm>
            <a:custGeom>
              <a:avLst/>
              <a:gdLst>
                <a:gd name="connsiteX0" fmla="*/ 24273 w 110827"/>
                <a:gd name="connsiteY0" fmla="*/ 7765 h 107657"/>
                <a:gd name="connsiteX1" fmla="*/ 68003 w 110827"/>
                <a:gd name="connsiteY1" fmla="*/ 2464 h 107657"/>
                <a:gd name="connsiteX2" fmla="*/ 104444 w 110827"/>
                <a:gd name="connsiteY2" fmla="*/ 27642 h 107657"/>
                <a:gd name="connsiteX3" fmla="*/ 109082 w 110827"/>
                <a:gd name="connsiteY3" fmla="*/ 68058 h 107657"/>
                <a:gd name="connsiteX4" fmla="*/ 85892 w 110827"/>
                <a:gd name="connsiteY4" fmla="*/ 100524 h 107657"/>
                <a:gd name="connsiteX5" fmla="*/ 42162 w 110827"/>
                <a:gd name="connsiteY5" fmla="*/ 105162 h 107657"/>
                <a:gd name="connsiteX6" fmla="*/ 6384 w 110827"/>
                <a:gd name="connsiteY6" fmla="*/ 80647 h 107657"/>
                <a:gd name="connsiteX7" fmla="*/ 1746 w 110827"/>
                <a:gd name="connsiteY7" fmla="*/ 41556 h 107657"/>
                <a:gd name="connsiteX8" fmla="*/ 24273 w 110827"/>
                <a:gd name="connsiteY8" fmla="*/ 7765 h 1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27" h="107657">
                  <a:moveTo>
                    <a:pt x="24273" y="7765"/>
                  </a:moveTo>
                  <a:cubicBezTo>
                    <a:pt x="35537" y="-186"/>
                    <a:pt x="50113" y="-2174"/>
                    <a:pt x="68003" y="2464"/>
                  </a:cubicBezTo>
                  <a:cubicBezTo>
                    <a:pt x="85892" y="7102"/>
                    <a:pt x="97818" y="15053"/>
                    <a:pt x="104444" y="27642"/>
                  </a:cubicBezTo>
                  <a:cubicBezTo>
                    <a:pt x="111070" y="40231"/>
                    <a:pt x="112395" y="53482"/>
                    <a:pt x="109082" y="68058"/>
                  </a:cubicBezTo>
                  <a:cubicBezTo>
                    <a:pt x="105769" y="82635"/>
                    <a:pt x="97818" y="93236"/>
                    <a:pt x="85892" y="100524"/>
                  </a:cubicBezTo>
                  <a:cubicBezTo>
                    <a:pt x="73966" y="107813"/>
                    <a:pt x="59389" y="109800"/>
                    <a:pt x="42162" y="105162"/>
                  </a:cubicBezTo>
                  <a:cubicBezTo>
                    <a:pt x="24273" y="100524"/>
                    <a:pt x="12347" y="92573"/>
                    <a:pt x="6384" y="80647"/>
                  </a:cubicBezTo>
                  <a:cubicBezTo>
                    <a:pt x="-242" y="68721"/>
                    <a:pt x="-1567" y="55470"/>
                    <a:pt x="1746" y="41556"/>
                  </a:cubicBezTo>
                  <a:cubicBezTo>
                    <a:pt x="5721" y="26979"/>
                    <a:pt x="13009" y="15715"/>
                    <a:pt x="24273" y="7765"/>
                  </a:cubicBezTo>
                  <a:close/>
                </a:path>
              </a:pathLst>
            </a:custGeom>
            <a:solidFill>
              <a:srgbClr val="CAF25B"/>
            </a:solidFill>
            <a:ln w="26276" cap="flat">
              <a:solidFill>
                <a:schemeClr val="bg2"/>
              </a:solidFill>
              <a:prstDash val="solid"/>
              <a:miter/>
            </a:ln>
          </p:spPr>
          <p:txBody>
            <a:bodyPr rtlCol="0" anchor="ctr"/>
            <a:lstStyle/>
            <a:p>
              <a:endParaRPr lang="en-IL"/>
            </a:p>
          </p:txBody>
        </p:sp>
      </p:grpSp>
      <p:grpSp>
        <p:nvGrpSpPr>
          <p:cNvPr id="39" name="קבוצה 15">
            <a:extLst>
              <a:ext uri="{FF2B5EF4-FFF2-40B4-BE49-F238E27FC236}">
                <a16:creationId xmlns:a16="http://schemas.microsoft.com/office/drawing/2014/main" id="{4269605D-381C-4B4A-8D46-786E0214D53A}"/>
              </a:ext>
            </a:extLst>
          </p:cNvPr>
          <p:cNvGrpSpPr/>
          <p:nvPr/>
        </p:nvGrpSpPr>
        <p:grpSpPr>
          <a:xfrm>
            <a:off x="6080761" y="2849882"/>
            <a:ext cx="2690929" cy="1028697"/>
            <a:chOff x="4651845" y="3063752"/>
            <a:chExt cx="2690929" cy="1028697"/>
          </a:xfrm>
        </p:grpSpPr>
        <p:sp>
          <p:nvSpPr>
            <p:cNvPr id="40" name="Google Shape;332;p25">
              <a:extLst>
                <a:ext uri="{FF2B5EF4-FFF2-40B4-BE49-F238E27FC236}">
                  <a16:creationId xmlns:a16="http://schemas.microsoft.com/office/drawing/2014/main" id="{DFE359D5-9237-4A74-A309-685623ED277D}"/>
                </a:ext>
              </a:extLst>
            </p:cNvPr>
            <p:cNvSpPr/>
            <p:nvPr/>
          </p:nvSpPr>
          <p:spPr>
            <a:xfrm>
              <a:off x="5235465" y="3312378"/>
              <a:ext cx="2107309" cy="780071"/>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Arimo"/>
                  <a:sym typeface="Arimo"/>
                </a:rPr>
                <a:t>חשוב לכלול את המילה</a:t>
              </a:r>
              <a:r>
                <a:rPr lang="en-US" sz="1200" b="1" dirty="0">
                  <a:solidFill>
                    <a:schemeClr val="tx2">
                      <a:lumMod val="50000"/>
                    </a:schemeClr>
                  </a:solidFill>
                  <a:latin typeface="Consolas" panose="020B0609020204030204" pitchFamily="49" charset="0"/>
                  <a:ea typeface="Arimo"/>
                  <a:cs typeface="Arimo"/>
                  <a:sym typeface="Arimo"/>
                </a:rPr>
                <a:t>const</a:t>
              </a:r>
              <a:r>
                <a:rPr lang="en-US" sz="1200" dirty="0">
                  <a:solidFill>
                    <a:schemeClr val="dk1"/>
                  </a:solidFill>
                  <a:latin typeface="Arimo"/>
                  <a:ea typeface="Arimo"/>
                  <a:cs typeface="Arimo"/>
                  <a:sym typeface="Arimo"/>
                </a:rPr>
                <a:t> </a:t>
              </a:r>
              <a:r>
                <a:rPr lang="he-IL" sz="1200" dirty="0">
                  <a:solidFill>
                    <a:schemeClr val="dk1"/>
                  </a:solidFill>
                  <a:latin typeface="Arimo"/>
                  <a:ea typeface="Arimo"/>
                  <a:cs typeface="Arimo"/>
                  <a:sym typeface="Arimo"/>
                </a:rPr>
                <a:t> גם במימוש במידה והפונקציה הוגדרה כך</a:t>
              </a:r>
            </a:p>
          </p:txBody>
        </p:sp>
        <p:cxnSp>
          <p:nvCxnSpPr>
            <p:cNvPr id="41" name="Google Shape;333;p25">
              <a:extLst>
                <a:ext uri="{FF2B5EF4-FFF2-40B4-BE49-F238E27FC236}">
                  <a16:creationId xmlns:a16="http://schemas.microsoft.com/office/drawing/2014/main" id="{ED1C025D-F6F1-4E14-8466-A29C0EEDEB8E}"/>
                </a:ext>
              </a:extLst>
            </p:cNvPr>
            <p:cNvCxnSpPr>
              <a:cxnSpLocks/>
              <a:stCxn id="40" idx="1"/>
            </p:cNvCxnSpPr>
            <p:nvPr/>
          </p:nvCxnSpPr>
          <p:spPr>
            <a:xfrm flipH="1" flipV="1">
              <a:off x="4651845" y="3063752"/>
              <a:ext cx="583620" cy="638662"/>
            </a:xfrm>
            <a:prstGeom prst="straightConnector1">
              <a:avLst/>
            </a:prstGeom>
            <a:noFill/>
            <a:ln w="19050" cap="flat" cmpd="sng">
              <a:solidFill>
                <a:schemeClr val="accent1"/>
              </a:solidFill>
              <a:prstDash val="solid"/>
              <a:round/>
              <a:headEnd type="none" w="med" len="med"/>
              <a:tailEnd type="none" w="med" len="med"/>
            </a:ln>
          </p:spPr>
        </p:cxnSp>
      </p:grpSp>
      <p:grpSp>
        <p:nvGrpSpPr>
          <p:cNvPr id="42" name="קבוצה 17">
            <a:extLst>
              <a:ext uri="{FF2B5EF4-FFF2-40B4-BE49-F238E27FC236}">
                <a16:creationId xmlns:a16="http://schemas.microsoft.com/office/drawing/2014/main" id="{7366093E-ACC7-4475-A6EB-4D51AC8AEE77}"/>
              </a:ext>
            </a:extLst>
          </p:cNvPr>
          <p:cNvGrpSpPr/>
          <p:nvPr/>
        </p:nvGrpSpPr>
        <p:grpSpPr>
          <a:xfrm>
            <a:off x="5015547" y="2849882"/>
            <a:ext cx="1518745" cy="1599353"/>
            <a:chOff x="3096598" y="2872891"/>
            <a:chExt cx="1518745" cy="1599353"/>
          </a:xfrm>
        </p:grpSpPr>
        <p:sp>
          <p:nvSpPr>
            <p:cNvPr id="43" name="Google Shape;332;p25">
              <a:extLst>
                <a:ext uri="{FF2B5EF4-FFF2-40B4-BE49-F238E27FC236}">
                  <a16:creationId xmlns:a16="http://schemas.microsoft.com/office/drawing/2014/main" id="{7B5F814C-8D3D-43A5-86FB-62CDD9506042}"/>
                </a:ext>
              </a:extLst>
            </p:cNvPr>
            <p:cNvSpPr/>
            <p:nvPr/>
          </p:nvSpPr>
          <p:spPr>
            <a:xfrm>
              <a:off x="3096598" y="4162552"/>
              <a:ext cx="1518745" cy="309692"/>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Arimo"/>
                  <a:sym typeface="Arimo"/>
                </a:rPr>
                <a:t>חתימת הפונקציה</a:t>
              </a:r>
            </a:p>
          </p:txBody>
        </p:sp>
        <p:cxnSp>
          <p:nvCxnSpPr>
            <p:cNvPr id="44" name="Google Shape;333;p25">
              <a:extLst>
                <a:ext uri="{FF2B5EF4-FFF2-40B4-BE49-F238E27FC236}">
                  <a16:creationId xmlns:a16="http://schemas.microsoft.com/office/drawing/2014/main" id="{6BF1B79C-CBC2-44CA-90CC-6DB1EE8693DA}"/>
                </a:ext>
              </a:extLst>
            </p:cNvPr>
            <p:cNvCxnSpPr>
              <a:cxnSpLocks/>
              <a:endCxn id="43" idx="0"/>
            </p:cNvCxnSpPr>
            <p:nvPr/>
          </p:nvCxnSpPr>
          <p:spPr>
            <a:xfrm>
              <a:off x="3096598" y="2872891"/>
              <a:ext cx="759373" cy="1289661"/>
            </a:xfrm>
            <a:prstGeom prst="straightConnector1">
              <a:avLst/>
            </a:prstGeom>
            <a:noFill/>
            <a:ln w="19050" cap="flat" cmpd="sng">
              <a:solidFill>
                <a:schemeClr val="accent1"/>
              </a:solidFill>
              <a:prstDash val="solid"/>
              <a:round/>
              <a:headEnd type="none" w="med" len="med"/>
              <a:tailEnd type="none" w="med" len="med"/>
            </a:ln>
          </p:spPr>
        </p:cxnSp>
      </p:grpSp>
    </p:spTree>
    <p:extLst>
      <p:ext uri="{BB962C8B-B14F-4D97-AF65-F5344CB8AC3E}">
        <p14:creationId xmlns:p14="http://schemas.microsoft.com/office/powerpoint/2010/main" val="228231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cxnSp>
        <p:nvCxnSpPr>
          <p:cNvPr id="29" name="Google Shape;243;p20">
            <a:extLst>
              <a:ext uri="{FF2B5EF4-FFF2-40B4-BE49-F238E27FC236}">
                <a16:creationId xmlns:a16="http://schemas.microsoft.com/office/drawing/2014/main" id="{1E497112-61C0-4390-B9D7-0A30187B2B7E}"/>
              </a:ext>
            </a:extLst>
          </p:cNvPr>
          <p:cNvCxnSpPr>
            <a:cxnSpLocks/>
            <a:endCxn id="169" idx="0"/>
          </p:cNvCxnSpPr>
          <p:nvPr/>
        </p:nvCxnSpPr>
        <p:spPr>
          <a:xfrm>
            <a:off x="3285530" y="0"/>
            <a:ext cx="1082" cy="1018056"/>
          </a:xfrm>
          <a:prstGeom prst="straightConnector1">
            <a:avLst/>
          </a:prstGeom>
          <a:noFill/>
          <a:ln w="19050" cap="flat" cmpd="sng">
            <a:solidFill>
              <a:schemeClr val="dk2"/>
            </a:solidFill>
            <a:prstDash val="solid"/>
            <a:round/>
            <a:headEnd type="none" w="med" len="med"/>
            <a:tailEnd type="none" w="med" len="med"/>
          </a:ln>
        </p:spPr>
      </p:cxnSp>
      <p:sp>
        <p:nvSpPr>
          <p:cNvPr id="165" name="Google Shape;165;p18"/>
          <p:cNvSpPr txBox="1">
            <a:spLocks noGrp="1"/>
          </p:cNvSpPr>
          <p:nvPr>
            <p:ph type="ctrTitle"/>
          </p:nvPr>
        </p:nvSpPr>
        <p:spPr>
          <a:xfrm>
            <a:off x="4043680" y="1852500"/>
            <a:ext cx="4560370" cy="1454700"/>
          </a:xfrm>
        </p:spPr>
        <p:txBody>
          <a:bodyPr spcFirstLastPara="1" wrap="square" lIns="0" tIns="0" rIns="0" bIns="0" anchor="b" anchorCtr="0">
            <a:noAutofit/>
          </a:bodyPr>
          <a:lstStyle/>
          <a:p>
            <a:pPr lvl="0"/>
            <a:r>
              <a:rPr lang="he-IL" dirty="0"/>
              <a:t>תכנות </a:t>
            </a:r>
            <a:br>
              <a:rPr lang="he-IL" dirty="0"/>
            </a:br>
            <a:r>
              <a:rPr lang="he-IL" dirty="0"/>
              <a:t>מונחה עצמים</a:t>
            </a:r>
          </a:p>
        </p:txBody>
      </p:sp>
      <p:sp>
        <p:nvSpPr>
          <p:cNvPr id="166" name="Google Shape;166;p18"/>
          <p:cNvSpPr txBox="1">
            <a:spLocks noGrp="1"/>
          </p:cNvSpPr>
          <p:nvPr>
            <p:ph type="subTitle" idx="1"/>
          </p:nvPr>
        </p:nvSpPr>
        <p:spPr>
          <a:xfrm>
            <a:off x="4043680" y="1529222"/>
            <a:ext cx="4560370" cy="323278"/>
          </a:xfrm>
        </p:spPr>
        <p:txBody>
          <a:bodyPr spcFirstLastPara="1" wrap="square" lIns="0" tIns="0" rIns="0" bIns="0" anchor="t" anchorCtr="0">
            <a:noAutofit/>
          </a:bodyPr>
          <a:lstStyle/>
          <a:p>
            <a:pPr lvl="0">
              <a:buNone/>
            </a:pPr>
            <a:r>
              <a:rPr lang="he-IL" dirty="0"/>
              <a:t>שיעור 2</a:t>
            </a:r>
          </a:p>
        </p:txBody>
      </p:sp>
      <p:sp>
        <p:nvSpPr>
          <p:cNvPr id="170" name="Google Shape;170;p18"/>
          <p:cNvSpPr txBox="1">
            <a:spLocks noGrp="1"/>
          </p:cNvSpPr>
          <p:nvPr>
            <p:ph type="subTitle" idx="2"/>
          </p:nvPr>
        </p:nvSpPr>
        <p:spPr>
          <a:xfrm>
            <a:off x="191500" y="623147"/>
            <a:ext cx="2812800" cy="3980328"/>
          </a:xfrm>
        </p:spPr>
        <p:txBody>
          <a:bodyPr spcFirstLastPara="1" wrap="square" lIns="0" tIns="0" rIns="0" bIns="0" anchor="t" anchorCtr="0">
            <a:noAutofit/>
          </a:bodyPr>
          <a:lstStyle/>
          <a:p>
            <a:pPr lvl="0"/>
            <a:r>
              <a:rPr lang="he-IL" dirty="0"/>
              <a:t>מבוא ל- ++</a:t>
            </a:r>
            <a:r>
              <a:rPr lang="en-US" dirty="0"/>
              <a:t>C</a:t>
            </a:r>
            <a:endParaRPr lang="he-IL" dirty="0"/>
          </a:p>
          <a:p>
            <a:pPr lvl="0"/>
            <a:r>
              <a:rPr lang="he-IL" b="1" dirty="0"/>
              <a:t>תכנות מונחה עצמים</a:t>
            </a:r>
          </a:p>
          <a:p>
            <a:pPr lvl="0"/>
            <a:r>
              <a:rPr lang="he-IL" dirty="0">
                <a:solidFill>
                  <a:schemeClr val="accent1"/>
                </a:solidFill>
              </a:rPr>
              <a:t>תכנות מונחה עצמים – המשך</a:t>
            </a:r>
          </a:p>
          <a:p>
            <a:pPr lvl="0"/>
            <a:r>
              <a:rPr lang="he-IL" dirty="0">
                <a:solidFill>
                  <a:schemeClr val="accent1"/>
                </a:solidFill>
              </a:rPr>
              <a:t>ירושה + סטטי</a:t>
            </a:r>
          </a:p>
          <a:p>
            <a:pPr lvl="0"/>
            <a:r>
              <a:rPr lang="he-IL" dirty="0">
                <a:solidFill>
                  <a:schemeClr val="accent1"/>
                </a:solidFill>
              </a:rPr>
              <a:t>פולימורפיזם</a:t>
            </a:r>
          </a:p>
          <a:p>
            <a:pPr lvl="0"/>
            <a:r>
              <a:rPr lang="he-IL" dirty="0">
                <a:solidFill>
                  <a:schemeClr val="accent1"/>
                </a:solidFill>
              </a:rPr>
              <a:t>חריגות וסדנת </a:t>
            </a:r>
            <a:r>
              <a:rPr lang="he-IL" dirty="0" err="1">
                <a:solidFill>
                  <a:schemeClr val="accent1"/>
                </a:solidFill>
              </a:rPr>
              <a:t>דיבאג</a:t>
            </a:r>
            <a:endParaRPr lang="he-IL" dirty="0">
              <a:solidFill>
                <a:schemeClr val="accent1"/>
              </a:solidFill>
            </a:endParaRPr>
          </a:p>
          <a:p>
            <a:pPr lvl="0"/>
            <a:r>
              <a:rPr lang="he-IL" dirty="0">
                <a:solidFill>
                  <a:schemeClr val="accent1"/>
                </a:solidFill>
              </a:rPr>
              <a:t>פרויקט שחמט – חלק א'</a:t>
            </a:r>
          </a:p>
          <a:p>
            <a:pPr lvl="0"/>
            <a:r>
              <a:rPr lang="he-IL" dirty="0">
                <a:solidFill>
                  <a:schemeClr val="accent1"/>
                </a:solidFill>
              </a:rPr>
              <a:t>פרויקט שחמט – חלק ב'</a:t>
            </a:r>
          </a:p>
          <a:p>
            <a:pPr lvl="0"/>
            <a:r>
              <a:rPr lang="he-IL" dirty="0" err="1">
                <a:solidFill>
                  <a:schemeClr val="accent1"/>
                </a:solidFill>
              </a:rPr>
              <a:t>טמפלייטים</a:t>
            </a:r>
            <a:r>
              <a:rPr lang="he-IL" dirty="0">
                <a:solidFill>
                  <a:schemeClr val="accent1"/>
                </a:solidFill>
              </a:rPr>
              <a:t> ועצים</a:t>
            </a:r>
          </a:p>
          <a:p>
            <a:pPr lvl="0"/>
            <a:r>
              <a:rPr lang="en-US" dirty="0">
                <a:solidFill>
                  <a:schemeClr val="accent1"/>
                </a:solidFill>
              </a:rPr>
              <a:t>STL</a:t>
            </a:r>
            <a:endParaRPr lang="he-IL" dirty="0">
              <a:solidFill>
                <a:schemeClr val="accent1"/>
              </a:solidFill>
            </a:endParaRPr>
          </a:p>
          <a:p>
            <a:pPr lvl="0"/>
            <a:r>
              <a:rPr lang="he-IL" dirty="0" err="1">
                <a:solidFill>
                  <a:schemeClr val="accent1"/>
                </a:solidFill>
              </a:rPr>
              <a:t>ת'רדים</a:t>
            </a:r>
            <a:endParaRPr lang="he-IL" dirty="0">
              <a:solidFill>
                <a:schemeClr val="accent1"/>
              </a:solidFill>
            </a:endParaRPr>
          </a:p>
          <a:p>
            <a:pPr lvl="0"/>
            <a:r>
              <a:rPr lang="he-IL" dirty="0">
                <a:solidFill>
                  <a:schemeClr val="accent1"/>
                </a:solidFill>
              </a:rPr>
              <a:t>סנכרון </a:t>
            </a:r>
            <a:r>
              <a:rPr lang="he-IL" dirty="0" err="1">
                <a:solidFill>
                  <a:schemeClr val="accent1"/>
                </a:solidFill>
              </a:rPr>
              <a:t>ת'רדים</a:t>
            </a:r>
            <a:endParaRPr lang="he-IL" dirty="0">
              <a:solidFill>
                <a:schemeClr val="accent1"/>
              </a:solidFill>
            </a:endParaRPr>
          </a:p>
          <a:p>
            <a:pPr lvl="0"/>
            <a:r>
              <a:rPr lang="he-IL" dirty="0" err="1">
                <a:solidFill>
                  <a:schemeClr val="accent1"/>
                </a:solidFill>
              </a:rPr>
              <a:t>סוקטים</a:t>
            </a:r>
            <a:r>
              <a:rPr lang="he-IL" dirty="0">
                <a:solidFill>
                  <a:schemeClr val="accent1"/>
                </a:solidFill>
              </a:rPr>
              <a:t> + שרת </a:t>
            </a:r>
            <a:r>
              <a:rPr lang="en-US" dirty="0">
                <a:solidFill>
                  <a:schemeClr val="accent1"/>
                </a:solidFill>
              </a:rPr>
              <a:t>MT</a:t>
            </a:r>
            <a:endParaRPr lang="he-IL" dirty="0">
              <a:solidFill>
                <a:schemeClr val="accent1"/>
              </a:solidFill>
            </a:endParaRPr>
          </a:p>
          <a:p>
            <a:pPr lvl="0"/>
            <a:r>
              <a:rPr lang="he-IL" dirty="0">
                <a:solidFill>
                  <a:schemeClr val="accent1"/>
                </a:solidFill>
              </a:rPr>
              <a:t>סדנת </a:t>
            </a:r>
            <a:r>
              <a:rPr lang="en-US" dirty="0">
                <a:solidFill>
                  <a:schemeClr val="accent1"/>
                </a:solidFill>
              </a:rPr>
              <a:t>Hands-On</a:t>
            </a:r>
            <a:endParaRPr lang="he-IL" dirty="0">
              <a:solidFill>
                <a:schemeClr val="accent1"/>
              </a:solidFill>
            </a:endParaRPr>
          </a:p>
        </p:txBody>
      </p:sp>
      <p:sp>
        <p:nvSpPr>
          <p:cNvPr id="169" name="Google Shape;169;p18"/>
          <p:cNvSpPr/>
          <p:nvPr/>
        </p:nvSpPr>
        <p:spPr>
          <a:xfrm>
            <a:off x="3250612" y="1018056"/>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1" name="Google Shape;171;p18"/>
          <p:cNvSpPr/>
          <p:nvPr/>
        </p:nvSpPr>
        <p:spPr>
          <a:xfrm>
            <a:off x="3250612" y="74343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3250612" y="1841931"/>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8" name="Google Shape;168;p18"/>
          <p:cNvSpPr/>
          <p:nvPr/>
        </p:nvSpPr>
        <p:spPr>
          <a:xfrm>
            <a:off x="3250612" y="2116556"/>
            <a:ext cx="72000" cy="72000"/>
          </a:xfrm>
          <a:prstGeom prst="ellipse">
            <a:avLst/>
          </a:prstGeom>
          <a:solidFill>
            <a:schemeClr val="bg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a:off x="3250612" y="2391181"/>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p:nvPr/>
        </p:nvSpPr>
        <p:spPr>
          <a:xfrm>
            <a:off x="3250612" y="2665806"/>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5" name="Google Shape;175;p18"/>
          <p:cNvSpPr/>
          <p:nvPr/>
        </p:nvSpPr>
        <p:spPr>
          <a:xfrm>
            <a:off x="3250612" y="2940431"/>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3250612" y="3215056"/>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p:nvPr/>
        </p:nvSpPr>
        <p:spPr>
          <a:xfrm>
            <a:off x="3250612" y="3489681"/>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p:nvPr/>
        </p:nvSpPr>
        <p:spPr>
          <a:xfrm>
            <a:off x="3250612" y="3764306"/>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8"/>
          <p:cNvSpPr/>
          <p:nvPr/>
        </p:nvSpPr>
        <p:spPr>
          <a:xfrm>
            <a:off x="3250612" y="4038931"/>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8"/>
          <p:cNvSpPr/>
          <p:nvPr/>
        </p:nvSpPr>
        <p:spPr>
          <a:xfrm>
            <a:off x="3250612" y="4313555"/>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8"/>
          <p:cNvSpPr/>
          <p:nvPr/>
        </p:nvSpPr>
        <p:spPr>
          <a:xfrm>
            <a:off x="3250612" y="1567306"/>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 name="Google Shape;181;p18">
            <a:extLst>
              <a:ext uri="{FF2B5EF4-FFF2-40B4-BE49-F238E27FC236}">
                <a16:creationId xmlns:a16="http://schemas.microsoft.com/office/drawing/2014/main" id="{2F1683D9-2477-49FD-A7EA-165BA9386856}"/>
              </a:ext>
            </a:extLst>
          </p:cNvPr>
          <p:cNvSpPr/>
          <p:nvPr/>
        </p:nvSpPr>
        <p:spPr>
          <a:xfrm>
            <a:off x="3249530" y="1292681"/>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CB1479-329B-44CE-A465-AA80F2E1F083}"/>
              </a:ext>
            </a:extLst>
          </p:cNvPr>
          <p:cNvSpPr>
            <a:spLocks noGrp="1"/>
          </p:cNvSpPr>
          <p:nvPr>
            <p:ph type="body" idx="1"/>
          </p:nvPr>
        </p:nvSpPr>
        <p:spPr>
          <a:xfrm>
            <a:off x="815340" y="1255033"/>
            <a:ext cx="7788660" cy="3118200"/>
          </a:xfrm>
        </p:spPr>
        <p:txBody>
          <a:bodyPr anchor="t"/>
          <a:lstStyle/>
          <a:p>
            <a:pPr algn="r" rtl="1"/>
            <a:r>
              <a:rPr lang="he-IL" sz="1600" dirty="0"/>
              <a:t>אנחנו מבינים איך להגדיר מחלקה, </a:t>
            </a:r>
            <a:br>
              <a:rPr lang="en-US" sz="1600" dirty="0"/>
            </a:br>
            <a:r>
              <a:rPr lang="he-IL" sz="1600" dirty="0"/>
              <a:t>ועכשיו נרצה להתחיל ליצור אובייקטים (מופעים) בעזרת המחלקה שבנינו.</a:t>
            </a:r>
            <a:br>
              <a:rPr lang="en-US" sz="1600" dirty="0"/>
            </a:br>
            <a:endParaRPr lang="he-IL" sz="1600" dirty="0"/>
          </a:p>
          <a:p>
            <a:pPr algn="r" rtl="1"/>
            <a:r>
              <a:rPr lang="he-IL" sz="1600" dirty="0"/>
              <a:t>כאשר אנו מצהירים על אובייקט מהסוג של המחלקה שלנו, </a:t>
            </a:r>
            <a:br>
              <a:rPr lang="en-US" sz="1600" dirty="0"/>
            </a:br>
            <a:r>
              <a:rPr lang="he-IL" sz="1600" dirty="0"/>
              <a:t>הקומפיילר משתמש במחלקה שלנו ויוצר </a:t>
            </a:r>
            <a:r>
              <a:rPr lang="he-IL" sz="1600" b="1" dirty="0"/>
              <a:t>מופע </a:t>
            </a:r>
            <a:r>
              <a:rPr lang="he-IL" sz="1600" dirty="0"/>
              <a:t>(</a:t>
            </a:r>
            <a:r>
              <a:rPr lang="en-US" sz="1600" dirty="0"/>
              <a:t>instance</a:t>
            </a:r>
            <a:r>
              <a:rPr lang="he-IL" sz="1600" dirty="0"/>
              <a:t>) שלה.</a:t>
            </a:r>
            <a:r>
              <a:rPr lang="he-IL" sz="1600" b="1" dirty="0"/>
              <a:t> </a:t>
            </a:r>
          </a:p>
          <a:p>
            <a:pPr algn="r" rtl="1"/>
            <a:endParaRPr lang="he-IL" sz="1600" dirty="0"/>
          </a:p>
          <a:p>
            <a:pPr algn="r" rtl="1"/>
            <a:endParaRPr lang="he-IL" sz="1600" dirty="0"/>
          </a:p>
          <a:p>
            <a:pPr algn="r" rtl="1"/>
            <a:endParaRPr lang="he-IL" sz="1600" dirty="0"/>
          </a:p>
        </p:txBody>
      </p:sp>
      <p:sp>
        <p:nvSpPr>
          <p:cNvPr id="3" name="Title 2">
            <a:extLst>
              <a:ext uri="{FF2B5EF4-FFF2-40B4-BE49-F238E27FC236}">
                <a16:creationId xmlns:a16="http://schemas.microsoft.com/office/drawing/2014/main" id="{92FC0AE1-F487-4DAA-8892-F57B9BB56BCE}"/>
              </a:ext>
            </a:extLst>
          </p:cNvPr>
          <p:cNvSpPr>
            <a:spLocks noGrp="1"/>
          </p:cNvSpPr>
          <p:nvPr>
            <p:ph type="title"/>
          </p:nvPr>
        </p:nvSpPr>
        <p:spPr/>
        <p:txBody>
          <a:bodyPr/>
          <a:lstStyle/>
          <a:p>
            <a:r>
              <a:rPr lang="he-IL" dirty="0"/>
              <a:t>מופע של מחלקה (</a:t>
            </a:r>
            <a:r>
              <a:rPr lang="en-US" dirty="0"/>
              <a:t>Instance</a:t>
            </a:r>
            <a:r>
              <a:rPr lang="he-IL" dirty="0"/>
              <a:t>)</a:t>
            </a:r>
            <a:endParaRPr lang="en-US" dirty="0"/>
          </a:p>
        </p:txBody>
      </p:sp>
      <p:sp>
        <p:nvSpPr>
          <p:cNvPr id="12" name="כותרת 4">
            <a:extLst>
              <a:ext uri="{FF2B5EF4-FFF2-40B4-BE49-F238E27FC236}">
                <a16:creationId xmlns:a16="http://schemas.microsoft.com/office/drawing/2014/main" id="{19C8288E-7412-4295-BA6C-ACF7FDA167E1}"/>
              </a:ext>
            </a:extLst>
          </p:cNvPr>
          <p:cNvSpPr>
            <a:spLocks noGrp="1"/>
          </p:cNvSpPr>
          <p:nvPr>
            <p:ph type="title" idx="2"/>
          </p:nvPr>
        </p:nvSpPr>
        <p:spPr>
          <a:xfrm>
            <a:off x="8357675" y="621586"/>
            <a:ext cx="720000" cy="301800"/>
          </a:xfrm>
        </p:spPr>
        <p:txBody>
          <a:bodyPr/>
          <a:lstStyle/>
          <a:p>
            <a:r>
              <a:rPr lang="he-IL" dirty="0"/>
              <a:t>הגדרה</a:t>
            </a:r>
            <a:endParaRPr lang="en-IL" dirty="0"/>
          </a:p>
        </p:txBody>
      </p:sp>
      <p:grpSp>
        <p:nvGrpSpPr>
          <p:cNvPr id="13" name="גרפיקה 324">
            <a:extLst>
              <a:ext uri="{FF2B5EF4-FFF2-40B4-BE49-F238E27FC236}">
                <a16:creationId xmlns:a16="http://schemas.microsoft.com/office/drawing/2014/main" id="{E741E153-0986-4D18-8BF3-8C6C0DAB8726}"/>
              </a:ext>
            </a:extLst>
          </p:cNvPr>
          <p:cNvGrpSpPr/>
          <p:nvPr/>
        </p:nvGrpSpPr>
        <p:grpSpPr>
          <a:xfrm rot="21169383">
            <a:off x="8504006" y="61044"/>
            <a:ext cx="427499" cy="645688"/>
            <a:chOff x="4852445" y="2175228"/>
            <a:chExt cx="427499" cy="645688"/>
          </a:xfrm>
        </p:grpSpPr>
        <p:sp>
          <p:nvSpPr>
            <p:cNvPr id="14" name="גרפיקה 324">
              <a:extLst>
                <a:ext uri="{FF2B5EF4-FFF2-40B4-BE49-F238E27FC236}">
                  <a16:creationId xmlns:a16="http://schemas.microsoft.com/office/drawing/2014/main" id="{1755EF6D-2647-4C65-A194-97C9F94A5CFB}"/>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5" name="גרפיקה 324">
              <a:extLst>
                <a:ext uri="{FF2B5EF4-FFF2-40B4-BE49-F238E27FC236}">
                  <a16:creationId xmlns:a16="http://schemas.microsoft.com/office/drawing/2014/main" id="{5DF5B568-F119-489B-A22D-E3F27408A86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6" name="גרפיקה 324">
              <a:extLst>
                <a:ext uri="{FF2B5EF4-FFF2-40B4-BE49-F238E27FC236}">
                  <a16:creationId xmlns:a16="http://schemas.microsoft.com/office/drawing/2014/main" id="{493BC7D2-CC93-4C14-BFBE-477154257989}"/>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7" name="גרפיקה 324">
              <a:extLst>
                <a:ext uri="{FF2B5EF4-FFF2-40B4-BE49-F238E27FC236}">
                  <a16:creationId xmlns:a16="http://schemas.microsoft.com/office/drawing/2014/main" id="{1F8D5124-3459-43C7-9ABF-ADA89C697F41}"/>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8" name="גרפיקה 324">
              <a:extLst>
                <a:ext uri="{FF2B5EF4-FFF2-40B4-BE49-F238E27FC236}">
                  <a16:creationId xmlns:a16="http://schemas.microsoft.com/office/drawing/2014/main" id="{4FED053C-F289-415B-AB70-17A2E58C3B99}"/>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19" name="Picture 2" descr="https://j.gifs.com/N9J8XK.gif">
            <a:extLst>
              <a:ext uri="{FF2B5EF4-FFF2-40B4-BE49-F238E27FC236}">
                <a16:creationId xmlns:a16="http://schemas.microsoft.com/office/drawing/2014/main" id="{29F24705-1C62-4DAD-AB4B-4CF6B0233F6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70997" y="2814133"/>
            <a:ext cx="3602005" cy="20261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6027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CB1479-329B-44CE-A465-AA80F2E1F083}"/>
              </a:ext>
            </a:extLst>
          </p:cNvPr>
          <p:cNvSpPr>
            <a:spLocks noGrp="1"/>
          </p:cNvSpPr>
          <p:nvPr>
            <p:ph type="body" idx="1"/>
          </p:nvPr>
        </p:nvSpPr>
        <p:spPr>
          <a:xfrm>
            <a:off x="815340" y="1255033"/>
            <a:ext cx="7788660" cy="3118200"/>
          </a:xfrm>
        </p:spPr>
        <p:txBody>
          <a:bodyPr anchor="t"/>
          <a:lstStyle/>
          <a:p>
            <a:r>
              <a:rPr lang="he-IL" sz="1600" dirty="0"/>
              <a:t>כלומר עד עכשיו הייתה לנו רק ישות רעיונית שתיארה טיפוס נתונים חדש </a:t>
            </a:r>
            <a:br>
              <a:rPr lang="en-US" sz="1600" dirty="0"/>
            </a:br>
            <a:r>
              <a:rPr lang="he-IL" sz="1600" dirty="0"/>
              <a:t>(במקרה של ההדגמה </a:t>
            </a:r>
            <a:r>
              <a:rPr lang="en-US" sz="1600" dirty="0">
                <a:solidFill>
                  <a:schemeClr val="accent3">
                    <a:lumMod val="75000"/>
                  </a:schemeClr>
                </a:solidFill>
                <a:latin typeface="Consolas" panose="020B0609020204030204" pitchFamily="49" charset="0"/>
              </a:rPr>
              <a:t>Student</a:t>
            </a:r>
            <a:r>
              <a:rPr lang="he-IL" sz="1600" dirty="0"/>
              <a:t>) </a:t>
            </a:r>
            <a:br>
              <a:rPr lang="en-US" sz="1600" dirty="0"/>
            </a:br>
            <a:endParaRPr lang="he-IL" sz="1600" dirty="0"/>
          </a:p>
          <a:p>
            <a:r>
              <a:rPr lang="he-IL" sz="1600" dirty="0"/>
              <a:t>עכשיו נרצה ליצור מופעים שלה, כלומר ישויות קונקרטיות שתופסות זיכרון ומחזיקות ערכים אמיתיים בשדות שלהם.</a:t>
            </a:r>
          </a:p>
          <a:p>
            <a:endParaRPr lang="he-IL" sz="1600" dirty="0"/>
          </a:p>
        </p:txBody>
      </p:sp>
      <p:sp>
        <p:nvSpPr>
          <p:cNvPr id="3" name="Title 2">
            <a:extLst>
              <a:ext uri="{FF2B5EF4-FFF2-40B4-BE49-F238E27FC236}">
                <a16:creationId xmlns:a16="http://schemas.microsoft.com/office/drawing/2014/main" id="{92FC0AE1-F487-4DAA-8892-F57B9BB56BCE}"/>
              </a:ext>
            </a:extLst>
          </p:cNvPr>
          <p:cNvSpPr>
            <a:spLocks noGrp="1"/>
          </p:cNvSpPr>
          <p:nvPr>
            <p:ph type="title"/>
          </p:nvPr>
        </p:nvSpPr>
        <p:spPr/>
        <p:txBody>
          <a:bodyPr/>
          <a:lstStyle/>
          <a:p>
            <a:r>
              <a:rPr lang="he-IL" dirty="0"/>
              <a:t>מופע של מחלקה (</a:t>
            </a:r>
            <a:r>
              <a:rPr lang="en-US" dirty="0"/>
              <a:t>Instance</a:t>
            </a:r>
            <a:r>
              <a:rPr lang="he-IL" dirty="0"/>
              <a:t>)</a:t>
            </a:r>
            <a:endParaRPr lang="en-US" dirty="0"/>
          </a:p>
        </p:txBody>
      </p:sp>
      <p:sp>
        <p:nvSpPr>
          <p:cNvPr id="12" name="כותרת 4">
            <a:extLst>
              <a:ext uri="{FF2B5EF4-FFF2-40B4-BE49-F238E27FC236}">
                <a16:creationId xmlns:a16="http://schemas.microsoft.com/office/drawing/2014/main" id="{19C8288E-7412-4295-BA6C-ACF7FDA167E1}"/>
              </a:ext>
            </a:extLst>
          </p:cNvPr>
          <p:cNvSpPr>
            <a:spLocks noGrp="1"/>
          </p:cNvSpPr>
          <p:nvPr>
            <p:ph type="title" idx="2"/>
          </p:nvPr>
        </p:nvSpPr>
        <p:spPr>
          <a:xfrm>
            <a:off x="8357675" y="621586"/>
            <a:ext cx="720000" cy="301800"/>
          </a:xfrm>
        </p:spPr>
        <p:txBody>
          <a:bodyPr/>
          <a:lstStyle/>
          <a:p>
            <a:r>
              <a:rPr lang="he-IL" dirty="0"/>
              <a:t>הגדרה</a:t>
            </a:r>
            <a:endParaRPr lang="en-IL" dirty="0"/>
          </a:p>
        </p:txBody>
      </p:sp>
      <p:grpSp>
        <p:nvGrpSpPr>
          <p:cNvPr id="13" name="גרפיקה 324">
            <a:extLst>
              <a:ext uri="{FF2B5EF4-FFF2-40B4-BE49-F238E27FC236}">
                <a16:creationId xmlns:a16="http://schemas.microsoft.com/office/drawing/2014/main" id="{E741E153-0986-4D18-8BF3-8C6C0DAB8726}"/>
              </a:ext>
            </a:extLst>
          </p:cNvPr>
          <p:cNvGrpSpPr/>
          <p:nvPr/>
        </p:nvGrpSpPr>
        <p:grpSpPr>
          <a:xfrm rot="21169383">
            <a:off x="8504006" y="61044"/>
            <a:ext cx="427499" cy="645688"/>
            <a:chOff x="4852445" y="2175228"/>
            <a:chExt cx="427499" cy="645688"/>
          </a:xfrm>
        </p:grpSpPr>
        <p:sp>
          <p:nvSpPr>
            <p:cNvPr id="14" name="גרפיקה 324">
              <a:extLst>
                <a:ext uri="{FF2B5EF4-FFF2-40B4-BE49-F238E27FC236}">
                  <a16:creationId xmlns:a16="http://schemas.microsoft.com/office/drawing/2014/main" id="{1755EF6D-2647-4C65-A194-97C9F94A5CFB}"/>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5" name="גרפיקה 324">
              <a:extLst>
                <a:ext uri="{FF2B5EF4-FFF2-40B4-BE49-F238E27FC236}">
                  <a16:creationId xmlns:a16="http://schemas.microsoft.com/office/drawing/2014/main" id="{5DF5B568-F119-489B-A22D-E3F27408A86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6" name="גרפיקה 324">
              <a:extLst>
                <a:ext uri="{FF2B5EF4-FFF2-40B4-BE49-F238E27FC236}">
                  <a16:creationId xmlns:a16="http://schemas.microsoft.com/office/drawing/2014/main" id="{493BC7D2-CC93-4C14-BFBE-477154257989}"/>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7" name="גרפיקה 324">
              <a:extLst>
                <a:ext uri="{FF2B5EF4-FFF2-40B4-BE49-F238E27FC236}">
                  <a16:creationId xmlns:a16="http://schemas.microsoft.com/office/drawing/2014/main" id="{1F8D5124-3459-43C7-9ABF-ADA89C697F41}"/>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8" name="גרפיקה 324">
              <a:extLst>
                <a:ext uri="{FF2B5EF4-FFF2-40B4-BE49-F238E27FC236}">
                  <a16:creationId xmlns:a16="http://schemas.microsoft.com/office/drawing/2014/main" id="{4FED053C-F289-415B-AB70-17A2E58C3B99}"/>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sp>
        <p:nvSpPr>
          <p:cNvPr id="20" name="Rectangle 19">
            <a:extLst>
              <a:ext uri="{FF2B5EF4-FFF2-40B4-BE49-F238E27FC236}">
                <a16:creationId xmlns:a16="http://schemas.microsoft.com/office/drawing/2014/main" id="{0739642C-EF94-487F-8E0B-D8721EE34480}"/>
              </a:ext>
            </a:extLst>
          </p:cNvPr>
          <p:cNvSpPr/>
          <p:nvPr/>
        </p:nvSpPr>
        <p:spPr>
          <a:xfrm>
            <a:off x="3414076" y="2465070"/>
            <a:ext cx="2118044" cy="321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 : </a:t>
            </a:r>
            <a:r>
              <a:rPr lang="en-US" dirty="0">
                <a:solidFill>
                  <a:schemeClr val="accent3">
                    <a:lumMod val="75000"/>
                  </a:schemeClr>
                </a:solidFill>
                <a:latin typeface="Consolas" panose="020B0609020204030204" pitchFamily="49" charset="0"/>
              </a:rPr>
              <a:t>Animal</a:t>
            </a:r>
          </a:p>
        </p:txBody>
      </p:sp>
      <p:pic>
        <p:nvPicPr>
          <p:cNvPr id="21" name="Graphic 20" descr="Zebra">
            <a:extLst>
              <a:ext uri="{FF2B5EF4-FFF2-40B4-BE49-F238E27FC236}">
                <a16:creationId xmlns:a16="http://schemas.microsoft.com/office/drawing/2014/main" id="{969E951A-CBC0-4F6A-A0BC-18CE64F050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63310" y="3236561"/>
            <a:ext cx="840718" cy="840718"/>
          </a:xfrm>
          <a:prstGeom prst="rect">
            <a:avLst/>
          </a:prstGeom>
        </p:spPr>
      </p:pic>
      <p:pic>
        <p:nvPicPr>
          <p:cNvPr id="22" name="Graphic 21" descr="Giraffe">
            <a:extLst>
              <a:ext uri="{FF2B5EF4-FFF2-40B4-BE49-F238E27FC236}">
                <a16:creationId xmlns:a16="http://schemas.microsoft.com/office/drawing/2014/main" id="{9A6CA53D-6207-4AD2-8025-2F333A843B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0151" y="3816259"/>
            <a:ext cx="840718" cy="840718"/>
          </a:xfrm>
          <a:prstGeom prst="rect">
            <a:avLst/>
          </a:prstGeom>
        </p:spPr>
      </p:pic>
      <p:pic>
        <p:nvPicPr>
          <p:cNvPr id="23" name="Graphic 22" descr="Elephant">
            <a:extLst>
              <a:ext uri="{FF2B5EF4-FFF2-40B4-BE49-F238E27FC236}">
                <a16:creationId xmlns:a16="http://schemas.microsoft.com/office/drawing/2014/main" id="{6EDB31B7-505F-4318-B808-E6B823404E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98480" y="4196102"/>
            <a:ext cx="840718" cy="840718"/>
          </a:xfrm>
          <a:prstGeom prst="rect">
            <a:avLst/>
          </a:prstGeom>
        </p:spPr>
      </p:pic>
      <p:pic>
        <p:nvPicPr>
          <p:cNvPr id="24" name="Graphic 23" descr="Rhino">
            <a:extLst>
              <a:ext uri="{FF2B5EF4-FFF2-40B4-BE49-F238E27FC236}">
                <a16:creationId xmlns:a16="http://schemas.microsoft.com/office/drawing/2014/main" id="{20ADA96B-C50F-45CE-806F-F50E2D8117B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60548" y="2925092"/>
            <a:ext cx="840718" cy="840718"/>
          </a:xfrm>
          <a:prstGeom prst="rect">
            <a:avLst/>
          </a:prstGeom>
        </p:spPr>
      </p:pic>
      <p:pic>
        <p:nvPicPr>
          <p:cNvPr id="25" name="Graphic 24" descr="Cat">
            <a:extLst>
              <a:ext uri="{FF2B5EF4-FFF2-40B4-BE49-F238E27FC236}">
                <a16:creationId xmlns:a16="http://schemas.microsoft.com/office/drawing/2014/main" id="{FB710C9F-B93B-40D6-B048-CEEA7360FE2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82949" y="4078698"/>
            <a:ext cx="840718" cy="840718"/>
          </a:xfrm>
          <a:prstGeom prst="rect">
            <a:avLst/>
          </a:prstGeom>
        </p:spPr>
      </p:pic>
      <p:cxnSp>
        <p:nvCxnSpPr>
          <p:cNvPr id="26" name="Straight Connector 25">
            <a:extLst>
              <a:ext uri="{FF2B5EF4-FFF2-40B4-BE49-F238E27FC236}">
                <a16:creationId xmlns:a16="http://schemas.microsoft.com/office/drawing/2014/main" id="{3CF03E45-5CDA-4370-BC9F-E5DE4B9BD772}"/>
              </a:ext>
            </a:extLst>
          </p:cNvPr>
          <p:cNvCxnSpPr>
            <a:cxnSpLocks/>
            <a:stCxn id="20" idx="2"/>
          </p:cNvCxnSpPr>
          <p:nvPr/>
        </p:nvCxnSpPr>
        <p:spPr>
          <a:xfrm flipH="1">
            <a:off x="3755682" y="2786539"/>
            <a:ext cx="717416" cy="438350"/>
          </a:xfrm>
          <a:prstGeom prst="line">
            <a:avLst/>
          </a:prstGeom>
          <a:ln w="38100">
            <a:solidFill>
              <a:srgbClr val="575353"/>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274C350-1FC6-4C1E-86D3-BEC9A5442B77}"/>
              </a:ext>
            </a:extLst>
          </p:cNvPr>
          <p:cNvCxnSpPr>
            <a:cxnSpLocks/>
            <a:stCxn id="20" idx="2"/>
            <a:endCxn id="23" idx="0"/>
          </p:cNvCxnSpPr>
          <p:nvPr/>
        </p:nvCxnSpPr>
        <p:spPr>
          <a:xfrm flipH="1">
            <a:off x="3718839" y="2786539"/>
            <a:ext cx="754259" cy="1409563"/>
          </a:xfrm>
          <a:prstGeom prst="line">
            <a:avLst/>
          </a:prstGeom>
          <a:ln w="38100">
            <a:solidFill>
              <a:srgbClr val="575353"/>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3335237-7051-4BEE-BBB0-3C6AE9D98976}"/>
              </a:ext>
            </a:extLst>
          </p:cNvPr>
          <p:cNvCxnSpPr>
            <a:cxnSpLocks/>
            <a:stCxn id="20" idx="2"/>
            <a:endCxn id="22" idx="0"/>
          </p:cNvCxnSpPr>
          <p:nvPr/>
        </p:nvCxnSpPr>
        <p:spPr>
          <a:xfrm>
            <a:off x="4473098" y="2786539"/>
            <a:ext cx="127412" cy="1029720"/>
          </a:xfrm>
          <a:prstGeom prst="line">
            <a:avLst/>
          </a:prstGeom>
          <a:ln w="38100">
            <a:solidFill>
              <a:srgbClr val="575353"/>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D48DA22-DFEC-40C5-9A7C-AA239A0B650C}"/>
              </a:ext>
            </a:extLst>
          </p:cNvPr>
          <p:cNvCxnSpPr>
            <a:cxnSpLocks/>
            <a:stCxn id="20" idx="2"/>
            <a:endCxn id="25" idx="0"/>
          </p:cNvCxnSpPr>
          <p:nvPr/>
        </p:nvCxnSpPr>
        <p:spPr>
          <a:xfrm>
            <a:off x="4473098" y="2786539"/>
            <a:ext cx="1030210" cy="1292159"/>
          </a:xfrm>
          <a:prstGeom prst="line">
            <a:avLst/>
          </a:prstGeom>
          <a:ln w="38100">
            <a:solidFill>
              <a:srgbClr val="575353"/>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B0AAB9E2-7761-4847-A571-FE688792FF7F}"/>
              </a:ext>
            </a:extLst>
          </p:cNvPr>
          <p:cNvCxnSpPr>
            <a:cxnSpLocks/>
            <a:stCxn id="20" idx="2"/>
            <a:endCxn id="24" idx="1"/>
          </p:cNvCxnSpPr>
          <p:nvPr/>
        </p:nvCxnSpPr>
        <p:spPr>
          <a:xfrm>
            <a:off x="4473098" y="2786539"/>
            <a:ext cx="787450" cy="558912"/>
          </a:xfrm>
          <a:prstGeom prst="line">
            <a:avLst/>
          </a:prstGeom>
          <a:ln w="38100">
            <a:solidFill>
              <a:srgbClr val="575353"/>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6199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CB1479-329B-44CE-A465-AA80F2E1F083}"/>
              </a:ext>
            </a:extLst>
          </p:cNvPr>
          <p:cNvSpPr>
            <a:spLocks noGrp="1"/>
          </p:cNvSpPr>
          <p:nvPr>
            <p:ph type="body" idx="1"/>
          </p:nvPr>
        </p:nvSpPr>
        <p:spPr>
          <a:xfrm>
            <a:off x="815340" y="1255033"/>
            <a:ext cx="7788660" cy="3118200"/>
          </a:xfrm>
        </p:spPr>
        <p:txBody>
          <a:bodyPr anchor="t"/>
          <a:lstStyle/>
          <a:p>
            <a:r>
              <a:rPr lang="he-IL" sz="1600" dirty="0"/>
              <a:t>לערכים של השדות במחלקה אנו קוראים </a:t>
            </a:r>
            <a:r>
              <a:rPr lang="he-IL" sz="1600" b="1" dirty="0">
                <a:solidFill>
                  <a:schemeClr val="accent1"/>
                </a:solidFill>
              </a:rPr>
              <a:t>מצב</a:t>
            </a:r>
            <a:r>
              <a:rPr lang="he-IL" sz="1600" dirty="0"/>
              <a:t> האובייקט.</a:t>
            </a:r>
          </a:p>
          <a:p>
            <a:endParaRPr lang="he-IL" sz="1600" dirty="0"/>
          </a:p>
          <a:p>
            <a:r>
              <a:rPr lang="he-IL" sz="1600" dirty="0"/>
              <a:t>המתודות של האובייקט נקראות ה</a:t>
            </a:r>
            <a:r>
              <a:rPr lang="he-IL" sz="1600" b="1" dirty="0">
                <a:solidFill>
                  <a:schemeClr val="bg2"/>
                </a:solidFill>
              </a:rPr>
              <a:t>התנהגות</a:t>
            </a:r>
            <a:r>
              <a:rPr lang="he-IL" sz="1600" dirty="0"/>
              <a:t>, והן זהות בין כל האובייקטים של אותה מחלקה.</a:t>
            </a:r>
            <a:br>
              <a:rPr lang="he-IL" sz="1600" dirty="0"/>
            </a:br>
            <a:endParaRPr lang="he-IL" sz="1600" dirty="0"/>
          </a:p>
          <a:p>
            <a:r>
              <a:rPr lang="he-IL" sz="1600" dirty="0"/>
              <a:t>המתודות עשויות להשתמש בשדות של האובייקט, וגם לשנות אותם.</a:t>
            </a:r>
          </a:p>
          <a:p>
            <a:endParaRPr lang="he-IL" sz="1600" dirty="0"/>
          </a:p>
          <a:p>
            <a:r>
              <a:rPr lang="he-IL" sz="1600" dirty="0"/>
              <a:t>דוגמאות:</a:t>
            </a:r>
          </a:p>
          <a:p>
            <a:pPr lvl="1" algn="r"/>
            <a:r>
              <a:rPr lang="he-IL" sz="1200" dirty="0"/>
              <a:t>אובייקט "נורה" יכול להיות במצב "דולק" או במצב "כבוי"</a:t>
            </a:r>
          </a:p>
          <a:p>
            <a:pPr lvl="1" algn="r"/>
            <a:r>
              <a:rPr lang="he-IL" sz="1200" dirty="0"/>
              <a:t>אובייקט "קלף משחק" יכול להיות במצב תלתן/לב/עלה/יהלום ובנוסף במצב 1, 2, 3,…,10, </a:t>
            </a:r>
            <a:r>
              <a:rPr lang="en-US" sz="1200" dirty="0"/>
              <a:t>J, K, A</a:t>
            </a:r>
          </a:p>
          <a:p>
            <a:pPr marL="133350" indent="0">
              <a:buNone/>
            </a:pPr>
            <a:endParaRPr lang="en-US" sz="1600" dirty="0"/>
          </a:p>
        </p:txBody>
      </p:sp>
      <p:sp>
        <p:nvSpPr>
          <p:cNvPr id="3" name="Title 2">
            <a:extLst>
              <a:ext uri="{FF2B5EF4-FFF2-40B4-BE49-F238E27FC236}">
                <a16:creationId xmlns:a16="http://schemas.microsoft.com/office/drawing/2014/main" id="{92FC0AE1-F487-4DAA-8892-F57B9BB56BCE}"/>
              </a:ext>
            </a:extLst>
          </p:cNvPr>
          <p:cNvSpPr>
            <a:spLocks noGrp="1"/>
          </p:cNvSpPr>
          <p:nvPr>
            <p:ph type="title"/>
          </p:nvPr>
        </p:nvSpPr>
        <p:spPr/>
        <p:txBody>
          <a:bodyPr/>
          <a:lstStyle/>
          <a:p>
            <a:r>
              <a:rPr lang="he-IL" dirty="0"/>
              <a:t>מצב והתנהגות</a:t>
            </a:r>
            <a:endParaRPr lang="en-US" dirty="0"/>
          </a:p>
        </p:txBody>
      </p:sp>
      <p:sp>
        <p:nvSpPr>
          <p:cNvPr id="12" name="כותרת 4">
            <a:extLst>
              <a:ext uri="{FF2B5EF4-FFF2-40B4-BE49-F238E27FC236}">
                <a16:creationId xmlns:a16="http://schemas.microsoft.com/office/drawing/2014/main" id="{19C8288E-7412-4295-BA6C-ACF7FDA167E1}"/>
              </a:ext>
            </a:extLst>
          </p:cNvPr>
          <p:cNvSpPr>
            <a:spLocks noGrp="1"/>
          </p:cNvSpPr>
          <p:nvPr>
            <p:ph type="title" idx="2"/>
          </p:nvPr>
        </p:nvSpPr>
        <p:spPr>
          <a:xfrm>
            <a:off x="8357675" y="621586"/>
            <a:ext cx="720000" cy="301800"/>
          </a:xfrm>
        </p:spPr>
        <p:txBody>
          <a:bodyPr/>
          <a:lstStyle/>
          <a:p>
            <a:r>
              <a:rPr lang="he-IL" dirty="0"/>
              <a:t>הגדרה</a:t>
            </a:r>
            <a:endParaRPr lang="en-IL" dirty="0"/>
          </a:p>
        </p:txBody>
      </p:sp>
      <p:grpSp>
        <p:nvGrpSpPr>
          <p:cNvPr id="13" name="גרפיקה 324">
            <a:extLst>
              <a:ext uri="{FF2B5EF4-FFF2-40B4-BE49-F238E27FC236}">
                <a16:creationId xmlns:a16="http://schemas.microsoft.com/office/drawing/2014/main" id="{E741E153-0986-4D18-8BF3-8C6C0DAB8726}"/>
              </a:ext>
            </a:extLst>
          </p:cNvPr>
          <p:cNvGrpSpPr/>
          <p:nvPr/>
        </p:nvGrpSpPr>
        <p:grpSpPr>
          <a:xfrm rot="21169383">
            <a:off x="8504006" y="61044"/>
            <a:ext cx="427499" cy="645688"/>
            <a:chOff x="4852445" y="2175228"/>
            <a:chExt cx="427499" cy="645688"/>
          </a:xfrm>
        </p:grpSpPr>
        <p:sp>
          <p:nvSpPr>
            <p:cNvPr id="14" name="גרפיקה 324">
              <a:extLst>
                <a:ext uri="{FF2B5EF4-FFF2-40B4-BE49-F238E27FC236}">
                  <a16:creationId xmlns:a16="http://schemas.microsoft.com/office/drawing/2014/main" id="{1755EF6D-2647-4C65-A194-97C9F94A5CFB}"/>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5" name="גרפיקה 324">
              <a:extLst>
                <a:ext uri="{FF2B5EF4-FFF2-40B4-BE49-F238E27FC236}">
                  <a16:creationId xmlns:a16="http://schemas.microsoft.com/office/drawing/2014/main" id="{5DF5B568-F119-489B-A22D-E3F27408A86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6" name="גרפיקה 324">
              <a:extLst>
                <a:ext uri="{FF2B5EF4-FFF2-40B4-BE49-F238E27FC236}">
                  <a16:creationId xmlns:a16="http://schemas.microsoft.com/office/drawing/2014/main" id="{493BC7D2-CC93-4C14-BFBE-477154257989}"/>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7" name="גרפיקה 324">
              <a:extLst>
                <a:ext uri="{FF2B5EF4-FFF2-40B4-BE49-F238E27FC236}">
                  <a16:creationId xmlns:a16="http://schemas.microsoft.com/office/drawing/2014/main" id="{1F8D5124-3459-43C7-9ABF-ADA89C697F41}"/>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8" name="גרפיקה 324">
              <a:extLst>
                <a:ext uri="{FF2B5EF4-FFF2-40B4-BE49-F238E27FC236}">
                  <a16:creationId xmlns:a16="http://schemas.microsoft.com/office/drawing/2014/main" id="{4FED053C-F289-415B-AB70-17A2E58C3B99}"/>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2050" name="Picture 2" descr="Download Free Playing Card Icons ICON favicon | FreePNGImg">
            <a:extLst>
              <a:ext uri="{FF2B5EF4-FFF2-40B4-BE49-F238E27FC236}">
                <a16:creationId xmlns:a16="http://schemas.microsoft.com/office/drawing/2014/main" id="{8724881E-B4FA-4008-B17A-B9380C765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727" y="3888467"/>
            <a:ext cx="1111885" cy="9201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55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par>
                                <p:cTn id="29" presetID="42" presetClass="entr" presetSubtype="0" fill="hold" nodeType="withEffect">
                                  <p:stCondLst>
                                    <p:cond delay="0"/>
                                  </p:stCondLst>
                                  <p:childTnLst>
                                    <p:set>
                                      <p:cBhvr>
                                        <p:cTn id="30" dur="1" fill="hold">
                                          <p:stCondLst>
                                            <p:cond delay="0"/>
                                          </p:stCondLst>
                                        </p:cTn>
                                        <p:tgtEl>
                                          <p:spTgt spid="2050"/>
                                        </p:tgtEl>
                                        <p:attrNameLst>
                                          <p:attrName>style.visibility</p:attrName>
                                        </p:attrNameLst>
                                      </p:cBhvr>
                                      <p:to>
                                        <p:strVal val="visible"/>
                                      </p:to>
                                    </p:set>
                                    <p:animEffect transition="in" filter="fade">
                                      <p:cBhvr>
                                        <p:cTn id="31" dur="1000"/>
                                        <p:tgtEl>
                                          <p:spTgt spid="2050"/>
                                        </p:tgtEl>
                                      </p:cBhvr>
                                    </p:animEffect>
                                    <p:anim calcmode="lin" valueType="num">
                                      <p:cBhvr>
                                        <p:cTn id="32" dur="1000" fill="hold"/>
                                        <p:tgtEl>
                                          <p:spTgt spid="2050"/>
                                        </p:tgtEl>
                                        <p:attrNameLst>
                                          <p:attrName>ppt_x</p:attrName>
                                        </p:attrNameLst>
                                      </p:cBhvr>
                                      <p:tavLst>
                                        <p:tav tm="0">
                                          <p:val>
                                            <p:strVal val="#ppt_x"/>
                                          </p:val>
                                        </p:tav>
                                        <p:tav tm="100000">
                                          <p:val>
                                            <p:strVal val="#ppt_x"/>
                                          </p:val>
                                        </p:tav>
                                      </p:tavLst>
                                    </p:anim>
                                    <p:anim calcmode="lin" valueType="num">
                                      <p:cBhvr>
                                        <p:cTn id="33"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8D982-62E0-4E6D-B5D4-ABC27FF1CC4D}"/>
              </a:ext>
            </a:extLst>
          </p:cNvPr>
          <p:cNvSpPr>
            <a:spLocks noGrp="1"/>
          </p:cNvSpPr>
          <p:nvPr>
            <p:ph type="title"/>
          </p:nvPr>
        </p:nvSpPr>
        <p:spPr>
          <a:xfrm>
            <a:off x="769050" y="541400"/>
            <a:ext cx="7605900" cy="808200"/>
          </a:xfrm>
        </p:spPr>
        <p:txBody>
          <a:bodyPr/>
          <a:lstStyle/>
          <a:p>
            <a:r>
              <a:rPr lang="he-IL" dirty="0"/>
              <a:t>אובייקטים בזיכרון המחשב</a:t>
            </a:r>
            <a:endParaRPr lang="en-US" dirty="0"/>
          </a:p>
        </p:txBody>
      </p:sp>
      <p:sp>
        <p:nvSpPr>
          <p:cNvPr id="3" name="Text Placeholder 2">
            <a:extLst>
              <a:ext uri="{FF2B5EF4-FFF2-40B4-BE49-F238E27FC236}">
                <a16:creationId xmlns:a16="http://schemas.microsoft.com/office/drawing/2014/main" id="{37A159DE-B05B-41B7-8CF2-F0C437DE8C0C}"/>
              </a:ext>
            </a:extLst>
          </p:cNvPr>
          <p:cNvSpPr>
            <a:spLocks noGrp="1"/>
          </p:cNvSpPr>
          <p:nvPr>
            <p:ph type="body" idx="1"/>
          </p:nvPr>
        </p:nvSpPr>
        <p:spPr>
          <a:xfrm>
            <a:off x="750000" y="1349600"/>
            <a:ext cx="7644000" cy="2666100"/>
          </a:xfrm>
        </p:spPr>
        <p:txBody>
          <a:bodyPr/>
          <a:lstStyle/>
          <a:p>
            <a:pPr marL="133350" indent="0" rtl="1">
              <a:buNone/>
            </a:pPr>
            <a:r>
              <a:rPr lang="he-IL" sz="1400" b="1" dirty="0">
                <a:solidFill>
                  <a:schemeClr val="accent1"/>
                </a:solidFill>
              </a:rPr>
              <a:t>שאלה</a:t>
            </a:r>
            <a:r>
              <a:rPr lang="he-IL" sz="1400" dirty="0"/>
              <a:t>: כמה זיכרון מקצה הקומפיילר ל</a:t>
            </a:r>
            <a:r>
              <a:rPr lang="he-IL" sz="1400" b="1" dirty="0"/>
              <a:t>שדות</a:t>
            </a:r>
            <a:r>
              <a:rPr lang="he-IL" sz="1400" dirty="0"/>
              <a:t> של אובייקט שנוצר?</a:t>
            </a:r>
          </a:p>
          <a:p>
            <a:pPr marL="133350" indent="0" rtl="1">
              <a:buNone/>
            </a:pPr>
            <a:r>
              <a:rPr lang="he-IL" sz="1400" b="1" dirty="0">
                <a:solidFill>
                  <a:schemeClr val="bg2"/>
                </a:solidFill>
              </a:rPr>
              <a:t>תשובה</a:t>
            </a:r>
            <a:r>
              <a:rPr lang="he-IL" sz="1400" dirty="0">
                <a:solidFill>
                  <a:schemeClr val="tx1"/>
                </a:solidFill>
              </a:rPr>
              <a:t>:</a:t>
            </a:r>
            <a:endParaRPr lang="he-IL" sz="1400" b="1" dirty="0">
              <a:solidFill>
                <a:schemeClr val="bg2"/>
              </a:solidFill>
            </a:endParaRPr>
          </a:p>
          <a:p>
            <a:pPr marL="838200" lvl="1" indent="-342900" algn="r">
              <a:spcBef>
                <a:spcPts val="600"/>
              </a:spcBef>
              <a:buFont typeface="Arial" panose="020B0604020202020204" pitchFamily="34" charset="0"/>
              <a:buChar char="•"/>
            </a:pPr>
            <a:r>
              <a:rPr lang="he-IL" sz="1200" dirty="0">
                <a:cs typeface="+mn-cs"/>
              </a:rPr>
              <a:t>דומה ל </a:t>
            </a:r>
            <a:r>
              <a:rPr lang="en-US" sz="1200" dirty="0">
                <a:cs typeface="+mn-cs"/>
              </a:rPr>
              <a:t>struct</a:t>
            </a:r>
            <a:endParaRPr lang="he-IL" sz="1200" dirty="0">
              <a:cs typeface="+mn-cs"/>
            </a:endParaRPr>
          </a:p>
          <a:p>
            <a:pPr marL="838200" lvl="1" indent="-342900" algn="r">
              <a:spcBef>
                <a:spcPts val="600"/>
              </a:spcBef>
              <a:buFont typeface="Arial" panose="020B0604020202020204" pitchFamily="34" charset="0"/>
              <a:buChar char="•"/>
            </a:pPr>
            <a:r>
              <a:rPr lang="he-IL" sz="1200" dirty="0">
                <a:cs typeface="+mn-cs"/>
              </a:rPr>
              <a:t>מוקצה שטח כסכום הגדלים של השדות במחלקה</a:t>
            </a:r>
          </a:p>
          <a:p>
            <a:pPr marL="838200" lvl="1" indent="-342900" algn="r">
              <a:spcBef>
                <a:spcPts val="600"/>
              </a:spcBef>
              <a:buFont typeface="Arial" panose="020B0604020202020204" pitchFamily="34" charset="0"/>
              <a:buChar char="•"/>
            </a:pPr>
            <a:r>
              <a:rPr lang="he-IL" sz="1200" dirty="0">
                <a:solidFill>
                  <a:srgbClr val="FF0000"/>
                </a:solidFill>
                <a:cs typeface="+mn-cs"/>
              </a:rPr>
              <a:t>*</a:t>
            </a:r>
            <a:r>
              <a:rPr lang="he-IL" sz="1200" dirty="0">
                <a:cs typeface="+mn-cs"/>
              </a:rPr>
              <a:t>לא תמיד נכון, מוזמנים לקרוא על </a:t>
            </a:r>
            <a:r>
              <a:rPr lang="en-US" sz="1200" dirty="0" err="1">
                <a:cs typeface="+mn-cs"/>
              </a:rPr>
              <a:t>Allignment</a:t>
            </a:r>
            <a:br>
              <a:rPr lang="en-US" sz="1200" dirty="0">
                <a:cs typeface="+mn-cs"/>
              </a:rPr>
            </a:br>
            <a:endParaRPr lang="he-IL" sz="1200" dirty="0">
              <a:cs typeface="+mn-cs"/>
            </a:endParaRPr>
          </a:p>
          <a:p>
            <a:pPr marL="342900" indent="-342900" rtl="1">
              <a:buFont typeface="Arial" panose="020B0604020202020204" pitchFamily="34" charset="0"/>
              <a:buChar char="•"/>
            </a:pPr>
            <a:r>
              <a:rPr lang="he-IL" sz="1400" dirty="0"/>
              <a:t>כל שדה תופס שטח משלו</a:t>
            </a:r>
          </a:p>
          <a:p>
            <a:pPr marL="342900" indent="-342900" rtl="1">
              <a:buFont typeface="Arial" panose="020B0604020202020204" pitchFamily="34" charset="0"/>
              <a:buChar char="•"/>
            </a:pPr>
            <a:r>
              <a:rPr lang="he-IL" sz="1400" dirty="0"/>
              <a:t>השדות צמודים אחד לשני בזיכרון</a:t>
            </a:r>
          </a:p>
          <a:p>
            <a:pPr marL="342900" indent="-342900" rtl="1">
              <a:buFont typeface="Arial" panose="020B0604020202020204" pitchFamily="34" charset="0"/>
              <a:buChar char="•"/>
            </a:pPr>
            <a:endParaRPr lang="he-IL" sz="1400" dirty="0"/>
          </a:p>
          <a:p>
            <a:pPr rtl="1"/>
            <a:r>
              <a:rPr lang="he-IL" sz="1400" dirty="0"/>
              <a:t>לדוגמא: למופע של מחלקה עם שלושה שדות (</a:t>
            </a:r>
            <a:r>
              <a:rPr lang="en-US" sz="1400" dirty="0"/>
              <a:t>(</a:t>
            </a:r>
            <a:r>
              <a:rPr lang="en-US" sz="1400" dirty="0" err="1"/>
              <a:t>a,b,c</a:t>
            </a:r>
            <a:r>
              <a:rPr lang="he-IL" sz="1400" dirty="0"/>
              <a:t> מסוג </a:t>
            </a:r>
            <a:r>
              <a:rPr lang="en-US" sz="1400" dirty="0"/>
              <a:t>int</a:t>
            </a:r>
            <a:r>
              <a:rPr lang="he-IL" sz="1400" dirty="0"/>
              <a:t> יוקצו 12 בתים סה"כ (4 לכל </a:t>
            </a:r>
            <a:r>
              <a:rPr lang="en-US" sz="1400" dirty="0"/>
              <a:t>int</a:t>
            </a:r>
            <a:r>
              <a:rPr lang="he-IL" sz="1400" dirty="0"/>
              <a:t>) </a:t>
            </a:r>
          </a:p>
          <a:p>
            <a:endParaRPr lang="en-US" sz="1050" dirty="0"/>
          </a:p>
        </p:txBody>
      </p:sp>
      <p:grpSp>
        <p:nvGrpSpPr>
          <p:cNvPr id="4" name="קבוצה 4">
            <a:extLst>
              <a:ext uri="{FF2B5EF4-FFF2-40B4-BE49-F238E27FC236}">
                <a16:creationId xmlns:a16="http://schemas.microsoft.com/office/drawing/2014/main" id="{2A5EDBE5-097E-4A4F-BBF4-17579C8DE7F1}"/>
              </a:ext>
            </a:extLst>
          </p:cNvPr>
          <p:cNvGrpSpPr/>
          <p:nvPr/>
        </p:nvGrpSpPr>
        <p:grpSpPr>
          <a:xfrm>
            <a:off x="919723" y="3869207"/>
            <a:ext cx="7542857" cy="732893"/>
            <a:chOff x="-1489687" y="5063118"/>
            <a:chExt cx="7542857" cy="732893"/>
          </a:xfrm>
        </p:grpSpPr>
        <p:sp>
          <p:nvSpPr>
            <p:cNvPr id="5" name="TextBox 4">
              <a:extLst>
                <a:ext uri="{FF2B5EF4-FFF2-40B4-BE49-F238E27FC236}">
                  <a16:creationId xmlns:a16="http://schemas.microsoft.com/office/drawing/2014/main" id="{124AB923-4D97-47C5-AD5B-38997650287C}"/>
                </a:ext>
              </a:extLst>
            </p:cNvPr>
            <p:cNvSpPr txBox="1"/>
            <p:nvPr/>
          </p:nvSpPr>
          <p:spPr>
            <a:xfrm>
              <a:off x="-1489687" y="5099443"/>
              <a:ext cx="2317271" cy="307777"/>
            </a:xfrm>
            <a:prstGeom prst="rect">
              <a:avLst/>
            </a:prstGeom>
            <a:noFill/>
          </p:spPr>
          <p:txBody>
            <a:bodyPr wrap="square" rtlCol="1">
              <a:spAutoFit/>
            </a:bodyPr>
            <a:lstStyle/>
            <a:p>
              <a:r>
                <a:rPr lang="en-US" dirty="0"/>
                <a:t>Each object gets 12 bytes</a:t>
              </a:r>
              <a:endParaRPr lang="he-IL" dirty="0"/>
            </a:p>
          </p:txBody>
        </p:sp>
        <p:sp>
          <p:nvSpPr>
            <p:cNvPr id="6" name="מלבן 6">
              <a:extLst>
                <a:ext uri="{FF2B5EF4-FFF2-40B4-BE49-F238E27FC236}">
                  <a16:creationId xmlns:a16="http://schemas.microsoft.com/office/drawing/2014/main" id="{684C3598-EAD2-46A1-A412-E5E0FE574004}"/>
                </a:ext>
              </a:extLst>
            </p:cNvPr>
            <p:cNvSpPr/>
            <p:nvPr/>
          </p:nvSpPr>
          <p:spPr>
            <a:xfrm>
              <a:off x="827584" y="5063118"/>
              <a:ext cx="5040560" cy="38210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מלבן 7">
              <a:extLst>
                <a:ext uri="{FF2B5EF4-FFF2-40B4-BE49-F238E27FC236}">
                  <a16:creationId xmlns:a16="http://schemas.microsoft.com/office/drawing/2014/main" id="{0000E921-6BAE-4921-8F24-AA7C11B06660}"/>
                </a:ext>
              </a:extLst>
            </p:cNvPr>
            <p:cNvSpPr/>
            <p:nvPr/>
          </p:nvSpPr>
          <p:spPr>
            <a:xfrm>
              <a:off x="827584" y="5063118"/>
              <a:ext cx="1728192" cy="382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לבן 8">
              <a:extLst>
                <a:ext uri="{FF2B5EF4-FFF2-40B4-BE49-F238E27FC236}">
                  <a16:creationId xmlns:a16="http://schemas.microsoft.com/office/drawing/2014/main" id="{E32EC82F-FEBA-42F7-AC9E-6A4F21F6AD5F}"/>
                </a:ext>
              </a:extLst>
            </p:cNvPr>
            <p:cNvSpPr/>
            <p:nvPr/>
          </p:nvSpPr>
          <p:spPr>
            <a:xfrm>
              <a:off x="2565696" y="5063118"/>
              <a:ext cx="1728192" cy="38210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9">
              <a:extLst>
                <a:ext uri="{FF2B5EF4-FFF2-40B4-BE49-F238E27FC236}">
                  <a16:creationId xmlns:a16="http://schemas.microsoft.com/office/drawing/2014/main" id="{E65E1E4B-25F8-48F7-A194-65650F5B5386}"/>
                </a:ext>
              </a:extLst>
            </p:cNvPr>
            <p:cNvSpPr/>
            <p:nvPr/>
          </p:nvSpPr>
          <p:spPr>
            <a:xfrm>
              <a:off x="4324978" y="5063118"/>
              <a:ext cx="1728192" cy="38210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TextBox 9">
              <a:extLst>
                <a:ext uri="{FF2B5EF4-FFF2-40B4-BE49-F238E27FC236}">
                  <a16:creationId xmlns:a16="http://schemas.microsoft.com/office/drawing/2014/main" id="{23196277-218A-40C1-8C10-D78A93EDF98B}"/>
                </a:ext>
              </a:extLst>
            </p:cNvPr>
            <p:cNvSpPr txBox="1"/>
            <p:nvPr/>
          </p:nvSpPr>
          <p:spPr>
            <a:xfrm>
              <a:off x="554165" y="5506611"/>
              <a:ext cx="627095" cy="276999"/>
            </a:xfrm>
            <a:prstGeom prst="rect">
              <a:avLst/>
            </a:prstGeom>
            <a:noFill/>
          </p:spPr>
          <p:txBody>
            <a:bodyPr wrap="none" rtlCol="1">
              <a:spAutoFit/>
            </a:bodyPr>
            <a:lstStyle/>
            <a:p>
              <a:r>
                <a:rPr lang="en-US" sz="1200" dirty="0"/>
                <a:t>0x4D2</a:t>
              </a:r>
              <a:endParaRPr lang="he-IL" sz="1200" dirty="0"/>
            </a:p>
          </p:txBody>
        </p:sp>
        <p:sp>
          <p:nvSpPr>
            <p:cNvPr id="11" name="TextBox 10">
              <a:extLst>
                <a:ext uri="{FF2B5EF4-FFF2-40B4-BE49-F238E27FC236}">
                  <a16:creationId xmlns:a16="http://schemas.microsoft.com/office/drawing/2014/main" id="{E3DDC9AA-AE89-476C-B777-445EDEB61A9A}"/>
                </a:ext>
              </a:extLst>
            </p:cNvPr>
            <p:cNvSpPr txBox="1"/>
            <p:nvPr/>
          </p:nvSpPr>
          <p:spPr>
            <a:xfrm>
              <a:off x="3936891" y="5519012"/>
              <a:ext cx="644728" cy="276999"/>
            </a:xfrm>
            <a:prstGeom prst="rect">
              <a:avLst/>
            </a:prstGeom>
            <a:noFill/>
          </p:spPr>
          <p:txBody>
            <a:bodyPr wrap="none" rtlCol="1">
              <a:spAutoFit/>
            </a:bodyPr>
            <a:lstStyle/>
            <a:p>
              <a:r>
                <a:rPr lang="en-US" sz="1200" dirty="0"/>
                <a:t>0x4DA</a:t>
              </a:r>
              <a:endParaRPr lang="he-IL" sz="1600" dirty="0"/>
            </a:p>
          </p:txBody>
        </p:sp>
        <p:sp>
          <p:nvSpPr>
            <p:cNvPr id="12" name="TextBox 11">
              <a:extLst>
                <a:ext uri="{FF2B5EF4-FFF2-40B4-BE49-F238E27FC236}">
                  <a16:creationId xmlns:a16="http://schemas.microsoft.com/office/drawing/2014/main" id="{FDB259D7-8D8E-487C-9E63-A3E8F8C130DA}"/>
                </a:ext>
              </a:extLst>
            </p:cNvPr>
            <p:cNvSpPr txBox="1"/>
            <p:nvPr/>
          </p:nvSpPr>
          <p:spPr>
            <a:xfrm>
              <a:off x="2177609" y="5506611"/>
              <a:ext cx="627095" cy="276999"/>
            </a:xfrm>
            <a:prstGeom prst="rect">
              <a:avLst/>
            </a:prstGeom>
            <a:noFill/>
          </p:spPr>
          <p:txBody>
            <a:bodyPr wrap="none" rtlCol="1">
              <a:spAutoFit/>
            </a:bodyPr>
            <a:lstStyle/>
            <a:p>
              <a:r>
                <a:rPr lang="en-US" sz="1200" dirty="0"/>
                <a:t>0x4D6</a:t>
              </a:r>
              <a:endParaRPr lang="he-IL" sz="1600" dirty="0"/>
            </a:p>
          </p:txBody>
        </p:sp>
        <p:sp>
          <p:nvSpPr>
            <p:cNvPr id="13" name="TextBox 12">
              <a:extLst>
                <a:ext uri="{FF2B5EF4-FFF2-40B4-BE49-F238E27FC236}">
                  <a16:creationId xmlns:a16="http://schemas.microsoft.com/office/drawing/2014/main" id="{B7FBA0D0-070C-4DF5-904D-E86BC1BC625C}"/>
                </a:ext>
              </a:extLst>
            </p:cNvPr>
            <p:cNvSpPr txBox="1"/>
            <p:nvPr/>
          </p:nvSpPr>
          <p:spPr>
            <a:xfrm>
              <a:off x="1093659" y="5462890"/>
              <a:ext cx="280846" cy="307777"/>
            </a:xfrm>
            <a:prstGeom prst="rect">
              <a:avLst/>
            </a:prstGeom>
            <a:noFill/>
          </p:spPr>
          <p:txBody>
            <a:bodyPr wrap="none" rtlCol="1">
              <a:spAutoFit/>
            </a:bodyPr>
            <a:lstStyle/>
            <a:p>
              <a:r>
                <a:rPr lang="en-US" sz="1400" b="1" dirty="0">
                  <a:solidFill>
                    <a:srgbClr val="0070C0"/>
                  </a:solidFill>
                </a:rPr>
                <a:t>a</a:t>
              </a:r>
              <a:endParaRPr lang="he-IL" sz="1400" b="1" dirty="0">
                <a:solidFill>
                  <a:srgbClr val="0070C0"/>
                </a:solidFill>
              </a:endParaRPr>
            </a:p>
          </p:txBody>
        </p:sp>
        <p:sp>
          <p:nvSpPr>
            <p:cNvPr id="14" name="TextBox 13">
              <a:extLst>
                <a:ext uri="{FF2B5EF4-FFF2-40B4-BE49-F238E27FC236}">
                  <a16:creationId xmlns:a16="http://schemas.microsoft.com/office/drawing/2014/main" id="{B8EA54CF-2EAD-45CD-B988-42BFA301D333}"/>
                </a:ext>
              </a:extLst>
            </p:cNvPr>
            <p:cNvSpPr txBox="1"/>
            <p:nvPr/>
          </p:nvSpPr>
          <p:spPr>
            <a:xfrm>
              <a:off x="2849723" y="5445224"/>
              <a:ext cx="288862" cy="307777"/>
            </a:xfrm>
            <a:prstGeom prst="rect">
              <a:avLst/>
            </a:prstGeom>
            <a:noFill/>
          </p:spPr>
          <p:txBody>
            <a:bodyPr wrap="none" rtlCol="1">
              <a:spAutoFit/>
            </a:bodyPr>
            <a:lstStyle/>
            <a:p>
              <a:r>
                <a:rPr lang="en-US" sz="1400" b="1" dirty="0">
                  <a:solidFill>
                    <a:srgbClr val="0070C0"/>
                  </a:solidFill>
                </a:rPr>
                <a:t>b</a:t>
              </a:r>
              <a:endParaRPr lang="he-IL" sz="1400" b="1" dirty="0">
                <a:solidFill>
                  <a:srgbClr val="0070C0"/>
                </a:solidFill>
              </a:endParaRPr>
            </a:p>
          </p:txBody>
        </p:sp>
        <p:sp>
          <p:nvSpPr>
            <p:cNvPr id="15" name="TextBox 14">
              <a:extLst>
                <a:ext uri="{FF2B5EF4-FFF2-40B4-BE49-F238E27FC236}">
                  <a16:creationId xmlns:a16="http://schemas.microsoft.com/office/drawing/2014/main" id="{909276D4-2E96-4F55-AAE1-D8648BBCD8F7}"/>
                </a:ext>
              </a:extLst>
            </p:cNvPr>
            <p:cNvSpPr txBox="1"/>
            <p:nvPr/>
          </p:nvSpPr>
          <p:spPr>
            <a:xfrm>
              <a:off x="4804192" y="5462890"/>
              <a:ext cx="276038" cy="307777"/>
            </a:xfrm>
            <a:prstGeom prst="rect">
              <a:avLst/>
            </a:prstGeom>
            <a:noFill/>
          </p:spPr>
          <p:txBody>
            <a:bodyPr wrap="none" rtlCol="1">
              <a:spAutoFit/>
            </a:bodyPr>
            <a:lstStyle/>
            <a:p>
              <a:r>
                <a:rPr lang="en-US" sz="1400" b="1" dirty="0">
                  <a:solidFill>
                    <a:srgbClr val="0070C0"/>
                  </a:solidFill>
                </a:rPr>
                <a:t>c</a:t>
              </a:r>
              <a:endParaRPr lang="he-IL" sz="1400" b="1" dirty="0">
                <a:solidFill>
                  <a:srgbClr val="0070C0"/>
                </a:solidFill>
              </a:endParaRPr>
            </a:p>
          </p:txBody>
        </p:sp>
      </p:grpSp>
    </p:spTree>
    <p:extLst>
      <p:ext uri="{BB962C8B-B14F-4D97-AF65-F5344CB8AC3E}">
        <p14:creationId xmlns:p14="http://schemas.microsoft.com/office/powerpoint/2010/main" val="59099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2" presetClass="entr" presetSubtype="4"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AE267-3ABA-4CA1-8CA4-C55741CA8D9C}"/>
              </a:ext>
            </a:extLst>
          </p:cNvPr>
          <p:cNvSpPr>
            <a:spLocks noGrp="1"/>
          </p:cNvSpPr>
          <p:nvPr>
            <p:ph type="title"/>
          </p:nvPr>
        </p:nvSpPr>
        <p:spPr/>
        <p:txBody>
          <a:bodyPr/>
          <a:lstStyle/>
          <a:p>
            <a:r>
              <a:rPr lang="he-IL" dirty="0"/>
              <a:t>אובייקטים בזיכרון המחשב</a:t>
            </a:r>
            <a:endParaRPr lang="en-US" dirty="0"/>
          </a:p>
        </p:txBody>
      </p:sp>
      <p:sp>
        <p:nvSpPr>
          <p:cNvPr id="3" name="Text Placeholder 2">
            <a:extLst>
              <a:ext uri="{FF2B5EF4-FFF2-40B4-BE49-F238E27FC236}">
                <a16:creationId xmlns:a16="http://schemas.microsoft.com/office/drawing/2014/main" id="{2C0E25FC-BEAD-488B-901B-9B959A58947C}"/>
              </a:ext>
            </a:extLst>
          </p:cNvPr>
          <p:cNvSpPr>
            <a:spLocks noGrp="1"/>
          </p:cNvSpPr>
          <p:nvPr>
            <p:ph type="body" idx="1"/>
          </p:nvPr>
        </p:nvSpPr>
        <p:spPr>
          <a:xfrm>
            <a:off x="1437825" y="1661440"/>
            <a:ext cx="4750650" cy="2666100"/>
          </a:xfrm>
        </p:spPr>
        <p:txBody>
          <a:bodyPr/>
          <a:lstStyle/>
          <a:p>
            <a:pPr algn="r" rtl="1"/>
            <a:r>
              <a:rPr lang="he-IL" sz="1600" b="1" dirty="0">
                <a:solidFill>
                  <a:schemeClr val="accent1"/>
                </a:solidFill>
              </a:rPr>
              <a:t>שאלה</a:t>
            </a:r>
            <a:r>
              <a:rPr lang="he-IL" sz="1600" dirty="0"/>
              <a:t>:</a:t>
            </a:r>
            <a:br>
              <a:rPr lang="en-US" sz="1600" dirty="0"/>
            </a:br>
            <a:r>
              <a:rPr lang="he-IL" sz="1600" dirty="0"/>
              <a:t>כמה זיכרון מקצה הקומפיילר ל</a:t>
            </a:r>
            <a:r>
              <a:rPr lang="he-IL" sz="1600" b="1" dirty="0"/>
              <a:t>מתודות</a:t>
            </a:r>
            <a:r>
              <a:rPr lang="he-IL" sz="1600" dirty="0"/>
              <a:t> של אובייקט שנוצר?</a:t>
            </a:r>
            <a:br>
              <a:rPr lang="en-US" sz="1600" dirty="0"/>
            </a:br>
            <a:endParaRPr lang="he-IL" sz="1600" dirty="0"/>
          </a:p>
          <a:p>
            <a:pPr algn="r" rtl="1"/>
            <a:r>
              <a:rPr lang="he-IL" sz="1600" b="1" dirty="0">
                <a:solidFill>
                  <a:schemeClr val="bg2"/>
                </a:solidFill>
              </a:rPr>
              <a:t>תשובה</a:t>
            </a:r>
            <a:r>
              <a:rPr lang="he-IL" sz="1600" dirty="0"/>
              <a:t>:</a:t>
            </a:r>
            <a:br>
              <a:rPr lang="en-US" sz="1600" dirty="0"/>
            </a:br>
            <a:r>
              <a:rPr lang="he-IL" sz="1600" dirty="0"/>
              <a:t>פונקציות של מחלקה (מתודות) מופיעות בזיכרון פעם אחת ב - </a:t>
            </a:r>
            <a:r>
              <a:rPr lang="en-US" sz="1600" dirty="0"/>
              <a:t>Code Segment</a:t>
            </a:r>
            <a:br>
              <a:rPr lang="en-US" sz="1600" dirty="0"/>
            </a:br>
            <a:endParaRPr lang="he-IL" sz="1600" dirty="0"/>
          </a:p>
          <a:p>
            <a:pPr algn="r" rtl="1"/>
            <a:r>
              <a:rPr lang="he-IL" sz="1600" dirty="0"/>
              <a:t>בעיות בשיטה הזו?</a:t>
            </a:r>
          </a:p>
          <a:p>
            <a:pPr algn="r" rtl="1"/>
            <a:endParaRPr lang="he-IL" sz="1600" dirty="0"/>
          </a:p>
          <a:p>
            <a:pPr marL="342900" indent="-342900" algn="r" rtl="1">
              <a:buFont typeface="Arial" panose="020B0604020202020204" pitchFamily="34" charset="0"/>
              <a:buChar char="•"/>
            </a:pPr>
            <a:endParaRPr lang="he-IL" sz="1600" dirty="0"/>
          </a:p>
        </p:txBody>
      </p:sp>
    </p:spTree>
    <p:extLst>
      <p:ext uri="{BB962C8B-B14F-4D97-AF65-F5344CB8AC3E}">
        <p14:creationId xmlns:p14="http://schemas.microsoft.com/office/powerpoint/2010/main" val="217567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28"/>
          <p:cNvSpPr txBox="1">
            <a:spLocks noGrp="1"/>
          </p:cNvSpPr>
          <p:nvPr>
            <p:ph type="title"/>
          </p:nvPr>
        </p:nvSpPr>
        <p:spPr>
          <a:xfrm>
            <a:off x="744465" y="207151"/>
            <a:ext cx="7859533" cy="531051"/>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dirty="0"/>
              <a:t>יצירת אובייקטים ב-</a:t>
            </a:r>
            <a:r>
              <a:rPr lang="en-US" dirty="0"/>
              <a:t>C++</a:t>
            </a:r>
            <a:endParaRPr dirty="0"/>
          </a:p>
        </p:txBody>
      </p:sp>
      <p:grpSp>
        <p:nvGrpSpPr>
          <p:cNvPr id="364" name="Google Shape;364;p28"/>
          <p:cNvGrpSpPr/>
          <p:nvPr/>
        </p:nvGrpSpPr>
        <p:grpSpPr>
          <a:xfrm>
            <a:off x="1560153" y="938676"/>
            <a:ext cx="6228159" cy="4121004"/>
            <a:chOff x="540000" y="2088763"/>
            <a:chExt cx="6228159" cy="4121004"/>
          </a:xfrm>
        </p:grpSpPr>
        <p:sp>
          <p:nvSpPr>
            <p:cNvPr id="365" name="Google Shape;365;p28"/>
            <p:cNvSpPr/>
            <p:nvPr/>
          </p:nvSpPr>
          <p:spPr>
            <a:xfrm>
              <a:off x="540000" y="2096737"/>
              <a:ext cx="6228159" cy="4113030"/>
            </a:xfrm>
            <a:prstGeom prst="roundRect">
              <a:avLst>
                <a:gd name="adj" fmla="val 1843"/>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altLang="en-US" sz="900" dirty="0">
                  <a:solidFill>
                    <a:srgbClr val="808080"/>
                  </a:solidFill>
                  <a:latin typeface="Consolas" panose="020B0609020204030204" pitchFamily="49" charset="0"/>
                  <a:ea typeface="Arial" panose="020B0604020202020204" pitchFamily="34" charset="0"/>
                </a:rPr>
                <a:t>#include</a:t>
              </a:r>
              <a:r>
                <a:rPr lang="en-US" altLang="en-US" sz="900" dirty="0">
                  <a:solidFill>
                    <a:srgbClr val="000000"/>
                  </a:solidFill>
                  <a:latin typeface="Consolas" panose="020B0609020204030204" pitchFamily="49" charset="0"/>
                  <a:ea typeface="Arial" panose="020B0604020202020204" pitchFamily="34" charset="0"/>
                </a:rPr>
                <a:t> </a:t>
              </a:r>
              <a:r>
                <a:rPr lang="en-US" altLang="en-US" sz="900" dirty="0">
                  <a:solidFill>
                    <a:srgbClr val="A31515"/>
                  </a:solidFill>
                  <a:latin typeface="Consolas" panose="020B0609020204030204" pitchFamily="49" charset="0"/>
                  <a:ea typeface="Arial" panose="020B0604020202020204" pitchFamily="34" charset="0"/>
                </a:rPr>
                <a:t>“</a:t>
              </a:r>
              <a:r>
                <a:rPr lang="en-US" altLang="en-US" sz="900" dirty="0" err="1">
                  <a:solidFill>
                    <a:srgbClr val="A31515"/>
                  </a:solidFill>
                  <a:latin typeface="Consolas" panose="020B0609020204030204" pitchFamily="49" charset="0"/>
                  <a:ea typeface="Arial" panose="020B0604020202020204" pitchFamily="34" charset="0"/>
                </a:rPr>
                <a:t>Student.h</a:t>
              </a:r>
              <a:r>
                <a:rPr lang="en-US" altLang="en-US" sz="900" dirty="0">
                  <a:solidFill>
                    <a:srgbClr val="A31515"/>
                  </a:solidFill>
                  <a:latin typeface="Consolas" panose="020B0609020204030204" pitchFamily="49" charset="0"/>
                  <a:ea typeface="Arial" panose="020B0604020202020204" pitchFamily="34" charset="0"/>
                </a:rPr>
                <a:t>”</a:t>
              </a:r>
              <a:endParaRPr lang="en-US" altLang="en-US" sz="900" dirty="0">
                <a:solidFill>
                  <a:srgbClr val="000000"/>
                </a:solidFill>
                <a:latin typeface="Consolas" panose="020B0609020204030204" pitchFamily="49" charset="0"/>
                <a:ea typeface="Arial" panose="020B0604020202020204" pitchFamily="34" charset="0"/>
              </a:endParaRPr>
            </a:p>
            <a:p>
              <a:pPr algn="l" rtl="0"/>
              <a:endPar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algn="l" rtl="0"/>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endParaRPr lang="en-US" dirty="0">
                <a:latin typeface="Times New Roman" panose="02020603050405020304" pitchFamily="18" charset="0"/>
                <a:ea typeface="Times New Roman" panose="02020603050405020304" pitchFamily="18" charset="0"/>
              </a:endParaRPr>
            </a:p>
            <a:p>
              <a:pPr algn="l" rtl="0"/>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Times New Roman" panose="02020603050405020304" pitchFamily="18" charset="0"/>
                <a:ea typeface="Times New Roman" panose="02020603050405020304" pitchFamily="18" charset="0"/>
              </a:endParaRPr>
            </a:p>
            <a:p>
              <a:pPr algn="l" rtl="0"/>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00" dirty="0">
                  <a:solidFill>
                    <a:srgbClr val="2B91AF"/>
                  </a:solidFill>
                  <a:latin typeface="Consolas" panose="020B0609020204030204" pitchFamily="49" charset="0"/>
                  <a:ea typeface="Calibri" panose="020F0502020204030204" pitchFamily="34" charset="0"/>
                  <a:cs typeface="Consolas" panose="020B0609020204030204" pitchFamily="49" charset="0"/>
                </a:rPr>
                <a:t>Student</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stud1;</a:t>
              </a:r>
              <a:endParaRPr lang="en-US" dirty="0">
                <a:latin typeface="Times New Roman" panose="02020603050405020304" pitchFamily="18" charset="0"/>
                <a:ea typeface="Times New Roman" panose="02020603050405020304" pitchFamily="18" charset="0"/>
              </a:endParaRPr>
            </a:p>
            <a:p>
              <a:pPr algn="l" rtl="0"/>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00" dirty="0">
                  <a:solidFill>
                    <a:srgbClr val="008000"/>
                  </a:solidFill>
                  <a:latin typeface="Consolas" panose="020B0609020204030204" pitchFamily="49" charset="0"/>
                  <a:ea typeface="Calibri" panose="020F0502020204030204" pitchFamily="34" charset="0"/>
                  <a:cs typeface="Consolas" panose="020B0609020204030204" pitchFamily="49" charset="0"/>
                </a:rPr>
                <a:t>// first student info</a:t>
              </a:r>
              <a:endParaRPr lang="en-US" dirty="0">
                <a:latin typeface="Times New Roman" panose="02020603050405020304" pitchFamily="18" charset="0"/>
                <a:ea typeface="Times New Roman" panose="02020603050405020304" pitchFamily="18" charset="0"/>
              </a:endParaRPr>
            </a:p>
            <a:p>
              <a:pPr algn="l" rtl="0"/>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stud1.firstName </a:t>
              </a:r>
              <a:r>
                <a:rPr lang="en-US" sz="900" dirty="0">
                  <a:solidFill>
                    <a:srgbClr val="008080"/>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00" dirty="0">
                  <a:solidFill>
                    <a:srgbClr val="A31515"/>
                  </a:solidFill>
                  <a:latin typeface="Consolas" panose="020B0609020204030204" pitchFamily="49" charset="0"/>
                  <a:ea typeface="Calibri" panose="020F0502020204030204" pitchFamily="34" charset="0"/>
                  <a:cs typeface="Consolas" panose="020B0609020204030204" pitchFamily="49" charset="0"/>
                </a:rPr>
                <a:t>"Shahar"</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Times New Roman" panose="02020603050405020304" pitchFamily="18" charset="0"/>
                <a:ea typeface="Times New Roman" panose="02020603050405020304" pitchFamily="18" charset="0"/>
              </a:endParaRPr>
            </a:p>
            <a:p>
              <a:pPr algn="l" rtl="0"/>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stud1.lastName </a:t>
              </a:r>
              <a:r>
                <a:rPr lang="en-US" sz="900" dirty="0">
                  <a:solidFill>
                    <a:srgbClr val="008080"/>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00" dirty="0">
                  <a:solidFill>
                    <a:srgbClr val="A31515"/>
                  </a:solidFill>
                  <a:latin typeface="Consolas" panose="020B0609020204030204" pitchFamily="49" charset="0"/>
                  <a:ea typeface="Calibri" panose="020F0502020204030204" pitchFamily="34" charset="0"/>
                  <a:cs typeface="Consolas" panose="020B0609020204030204" pitchFamily="49" charset="0"/>
                </a:rPr>
                <a:t>"Hasson"</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Times New Roman" panose="02020603050405020304" pitchFamily="18" charset="0"/>
                <a:ea typeface="Times New Roman" panose="02020603050405020304" pitchFamily="18" charset="0"/>
              </a:endParaRPr>
            </a:p>
            <a:p>
              <a:pPr algn="l" rtl="0"/>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stud1.id = 123456789;</a:t>
              </a:r>
              <a:endParaRPr lang="en-US" dirty="0">
                <a:latin typeface="Times New Roman" panose="02020603050405020304" pitchFamily="18" charset="0"/>
                <a:ea typeface="Times New Roman" panose="02020603050405020304" pitchFamily="18" charset="0"/>
              </a:endParaRPr>
            </a:p>
            <a:p>
              <a:pPr algn="l" rtl="0"/>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stud1.grades[0] = 78;</a:t>
              </a:r>
              <a:endParaRPr lang="en-US" dirty="0">
                <a:latin typeface="Times New Roman" panose="02020603050405020304" pitchFamily="18" charset="0"/>
                <a:ea typeface="Times New Roman" panose="02020603050405020304" pitchFamily="18" charset="0"/>
              </a:endParaRPr>
            </a:p>
            <a:p>
              <a:pPr algn="l" rtl="0"/>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stud1.grades[1] = 81;</a:t>
              </a:r>
              <a:endParaRPr lang="en-US" dirty="0">
                <a:latin typeface="Times New Roman" panose="02020603050405020304" pitchFamily="18" charset="0"/>
                <a:ea typeface="Times New Roman" panose="02020603050405020304" pitchFamily="18" charset="0"/>
              </a:endParaRPr>
            </a:p>
            <a:p>
              <a:pPr algn="l" rtl="0"/>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stud1.grades[2] = 90;</a:t>
              </a:r>
              <a:endParaRPr lang="en-US" dirty="0">
                <a:latin typeface="Times New Roman" panose="02020603050405020304" pitchFamily="18" charset="0"/>
                <a:ea typeface="Times New Roman" panose="02020603050405020304" pitchFamily="18" charset="0"/>
              </a:endParaRPr>
            </a:p>
            <a:p>
              <a:pPr algn="l" rtl="0"/>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stud1.grades[3] = 65;</a:t>
              </a:r>
              <a:endParaRPr lang="en-US" dirty="0">
                <a:latin typeface="Times New Roman" panose="02020603050405020304" pitchFamily="18" charset="0"/>
                <a:ea typeface="Times New Roman" panose="02020603050405020304" pitchFamily="18" charset="0"/>
              </a:endParaRPr>
            </a:p>
            <a:p>
              <a:pPr algn="l" rtl="0"/>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Times New Roman" panose="02020603050405020304" pitchFamily="18" charset="0"/>
                <a:ea typeface="Times New Roman" panose="02020603050405020304" pitchFamily="18" charset="0"/>
              </a:endParaRPr>
            </a:p>
            <a:p>
              <a:pPr algn="l" rtl="0"/>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00" dirty="0">
                  <a:solidFill>
                    <a:srgbClr val="2B91AF"/>
                  </a:solidFill>
                  <a:latin typeface="Consolas" panose="020B0609020204030204" pitchFamily="49" charset="0"/>
                  <a:ea typeface="Calibri" panose="020F0502020204030204" pitchFamily="34" charset="0"/>
                  <a:cs typeface="Consolas" panose="020B0609020204030204" pitchFamily="49" charset="0"/>
                </a:rPr>
                <a:t>Student</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stud2;</a:t>
              </a:r>
              <a:endParaRPr lang="en-US" dirty="0">
                <a:latin typeface="Times New Roman" panose="02020603050405020304" pitchFamily="18" charset="0"/>
                <a:ea typeface="Times New Roman" panose="02020603050405020304" pitchFamily="18" charset="0"/>
              </a:endParaRPr>
            </a:p>
            <a:p>
              <a:pPr algn="l" rtl="0"/>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00" dirty="0">
                  <a:solidFill>
                    <a:srgbClr val="008000"/>
                  </a:solidFill>
                  <a:latin typeface="Consolas" panose="020B0609020204030204" pitchFamily="49" charset="0"/>
                  <a:ea typeface="Calibri" panose="020F0502020204030204" pitchFamily="34" charset="0"/>
                  <a:cs typeface="Consolas" panose="020B0609020204030204" pitchFamily="49" charset="0"/>
                </a:rPr>
                <a:t>// second student info</a:t>
              </a:r>
              <a:endParaRPr lang="en-US" dirty="0">
                <a:latin typeface="Times New Roman" panose="02020603050405020304" pitchFamily="18" charset="0"/>
                <a:ea typeface="Times New Roman" panose="02020603050405020304" pitchFamily="18" charset="0"/>
              </a:endParaRPr>
            </a:p>
            <a:p>
              <a:pPr algn="l" rtl="0"/>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stud2.firstName </a:t>
              </a:r>
              <a:r>
                <a:rPr lang="en-US" sz="900" dirty="0">
                  <a:solidFill>
                    <a:srgbClr val="008080"/>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00" dirty="0">
                  <a:solidFill>
                    <a:srgbClr val="A31515"/>
                  </a:solidFill>
                  <a:latin typeface="Consolas" panose="020B0609020204030204" pitchFamily="49" charset="0"/>
                  <a:ea typeface="Calibri" panose="020F0502020204030204" pitchFamily="34" charset="0"/>
                  <a:cs typeface="Consolas" panose="020B0609020204030204" pitchFamily="49" charset="0"/>
                </a:rPr>
                <a:t>"Beyonce"</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Times New Roman" panose="02020603050405020304" pitchFamily="18" charset="0"/>
                <a:ea typeface="Times New Roman" panose="02020603050405020304" pitchFamily="18" charset="0"/>
              </a:endParaRPr>
            </a:p>
            <a:p>
              <a:pPr algn="l" rtl="0"/>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stud2.lastName </a:t>
              </a:r>
              <a:r>
                <a:rPr lang="en-US" sz="900" dirty="0">
                  <a:solidFill>
                    <a:srgbClr val="008080"/>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latin typeface="Times New Roman" panose="02020603050405020304" pitchFamily="18" charset="0"/>
                <a:ea typeface="Times New Roman" panose="02020603050405020304" pitchFamily="18" charset="0"/>
              </a:endParaRPr>
            </a:p>
            <a:p>
              <a:pPr algn="l" rtl="0"/>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stud2.id = 111111111;</a:t>
              </a:r>
              <a:endParaRPr lang="en-US" dirty="0">
                <a:latin typeface="Times New Roman" panose="02020603050405020304" pitchFamily="18" charset="0"/>
                <a:ea typeface="Times New Roman" panose="02020603050405020304" pitchFamily="18" charset="0"/>
              </a:endParaRPr>
            </a:p>
            <a:p>
              <a:pPr algn="l" rtl="0"/>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stud2.grades[0] = 95;</a:t>
              </a:r>
              <a:endParaRPr lang="en-US" dirty="0">
                <a:latin typeface="Times New Roman" panose="02020603050405020304" pitchFamily="18" charset="0"/>
                <a:ea typeface="Times New Roman" panose="02020603050405020304" pitchFamily="18" charset="0"/>
              </a:endParaRPr>
            </a:p>
            <a:p>
              <a:pPr algn="l" rtl="0"/>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stud2.grades[1] = 87;</a:t>
              </a:r>
              <a:endParaRPr lang="en-US" dirty="0">
                <a:latin typeface="Times New Roman" panose="02020603050405020304" pitchFamily="18" charset="0"/>
                <a:ea typeface="Times New Roman" panose="02020603050405020304" pitchFamily="18" charset="0"/>
              </a:endParaRPr>
            </a:p>
            <a:p>
              <a:pPr algn="l" rtl="0"/>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stud2.grades[2] = 90;</a:t>
              </a:r>
              <a:endParaRPr lang="en-US" dirty="0">
                <a:latin typeface="Times New Roman" panose="02020603050405020304" pitchFamily="18" charset="0"/>
                <a:ea typeface="Times New Roman" panose="02020603050405020304" pitchFamily="18" charset="0"/>
              </a:endParaRPr>
            </a:p>
            <a:p>
              <a:pPr algn="l" rtl="0"/>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stud2.grades[3] = 98;</a:t>
              </a:r>
              <a:endParaRPr lang="en-US" dirty="0">
                <a:latin typeface="Times New Roman" panose="02020603050405020304" pitchFamily="18" charset="0"/>
                <a:ea typeface="Times New Roman" panose="02020603050405020304" pitchFamily="18" charset="0"/>
              </a:endParaRPr>
            </a:p>
            <a:p>
              <a:pPr algn="l" rtl="0"/>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latin typeface="Times New Roman" panose="02020603050405020304" pitchFamily="18" charset="0"/>
                <a:ea typeface="Times New Roman" panose="02020603050405020304" pitchFamily="18" charset="0"/>
              </a:endParaRPr>
            </a:p>
            <a:p>
              <a:pPr algn="l" rtl="0"/>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dirty="0">
                <a:latin typeface="Times New Roman" panose="02020603050405020304" pitchFamily="18" charset="0"/>
                <a:ea typeface="Times New Roman" panose="02020603050405020304" pitchFamily="18" charset="0"/>
              </a:endParaRPr>
            </a:p>
            <a:p>
              <a:pPr algn="l"/>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900" dirty="0"/>
            </a:p>
          </p:txBody>
        </p:sp>
        <p:sp>
          <p:nvSpPr>
            <p:cNvPr id="366" name="Google Shape;366;p28"/>
            <p:cNvSpPr/>
            <p:nvPr/>
          </p:nvSpPr>
          <p:spPr>
            <a:xfrm>
              <a:off x="540000" y="2088763"/>
              <a:ext cx="6228158" cy="294600"/>
            </a:xfrm>
            <a:prstGeom prst="round2SameRect">
              <a:avLst>
                <a:gd name="adj1" fmla="val 34933"/>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7" name="Google Shape;367;p28"/>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8" name="Google Shape;368;p28"/>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9" name="Google Shape;369;p28"/>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72" name="Google Shape;372;p28"/>
          <p:cNvSpPr txBox="1">
            <a:spLocks noGrp="1"/>
          </p:cNvSpPr>
          <p:nvPr>
            <p:ph type="title" idx="2"/>
          </p:nvPr>
        </p:nvSpPr>
        <p:spPr>
          <a:xfrm>
            <a:off x="8357675" y="598896"/>
            <a:ext cx="720000" cy="301800"/>
          </a:xfrm>
          <a:prstGeom prst="rect">
            <a:avLst/>
          </a:prstGeom>
        </p:spPr>
        <p:txBody>
          <a:bodyPr spcFirstLastPara="1" wrap="square" lIns="0" tIns="0" rIns="0" bIns="0" anchor="b" anchorCtr="0">
            <a:noAutofit/>
          </a:bodyPr>
          <a:lstStyle/>
          <a:p>
            <a:pPr marL="0" lvl="0" indent="0" algn="ctr" rtl="1">
              <a:spcBef>
                <a:spcPts val="0"/>
              </a:spcBef>
              <a:spcAft>
                <a:spcPts val="0"/>
              </a:spcAft>
              <a:buNone/>
            </a:pPr>
            <a:r>
              <a:rPr lang="he-IL" dirty="0"/>
              <a:t>סינטקס</a:t>
            </a:r>
            <a:endParaRPr dirty="0"/>
          </a:p>
        </p:txBody>
      </p:sp>
      <p:grpSp>
        <p:nvGrpSpPr>
          <p:cNvPr id="19" name="קבוצה 18">
            <a:extLst>
              <a:ext uri="{FF2B5EF4-FFF2-40B4-BE49-F238E27FC236}">
                <a16:creationId xmlns:a16="http://schemas.microsoft.com/office/drawing/2014/main" id="{E84DEFA4-2915-43C8-BF41-4F1906DAF47A}"/>
              </a:ext>
            </a:extLst>
          </p:cNvPr>
          <p:cNvGrpSpPr/>
          <p:nvPr/>
        </p:nvGrpSpPr>
        <p:grpSpPr>
          <a:xfrm>
            <a:off x="3581400" y="1764327"/>
            <a:ext cx="4776275" cy="574537"/>
            <a:chOff x="-1913567" y="3700038"/>
            <a:chExt cx="4016717" cy="574537"/>
          </a:xfrm>
        </p:grpSpPr>
        <p:sp>
          <p:nvSpPr>
            <p:cNvPr id="23" name="Google Shape;332;p25">
              <a:extLst>
                <a:ext uri="{FF2B5EF4-FFF2-40B4-BE49-F238E27FC236}">
                  <a16:creationId xmlns:a16="http://schemas.microsoft.com/office/drawing/2014/main" id="{F1D9F576-7BF6-48DA-A4BA-96D926E81DE8}"/>
                </a:ext>
              </a:extLst>
            </p:cNvPr>
            <p:cNvSpPr/>
            <p:nvPr/>
          </p:nvSpPr>
          <p:spPr>
            <a:xfrm>
              <a:off x="36485" y="3700038"/>
              <a:ext cx="2066665" cy="574537"/>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Arimo"/>
                  <a:sym typeface="Arimo"/>
                </a:rPr>
                <a:t>יצירת מופע של המחלקה </a:t>
              </a:r>
              <a:r>
                <a:rPr lang="en-US" sz="1200" dirty="0">
                  <a:solidFill>
                    <a:schemeClr val="accent3">
                      <a:lumMod val="75000"/>
                    </a:schemeClr>
                  </a:solidFill>
                  <a:latin typeface="Consolas" panose="020B0609020204030204" pitchFamily="49" charset="0"/>
                  <a:ea typeface="Arimo"/>
                  <a:cs typeface="Arimo"/>
                  <a:sym typeface="Arimo"/>
                </a:rPr>
                <a:t>Student</a:t>
              </a:r>
              <a:br>
                <a:rPr lang="en-US" sz="1200" dirty="0">
                  <a:solidFill>
                    <a:schemeClr val="dk1"/>
                  </a:solidFill>
                  <a:latin typeface="Arimo"/>
                  <a:ea typeface="Arimo"/>
                  <a:cs typeface="Arimo"/>
                  <a:sym typeface="Arimo"/>
                </a:rPr>
              </a:br>
              <a:r>
                <a:rPr lang="he-IL" sz="1200" dirty="0">
                  <a:solidFill>
                    <a:schemeClr val="dk1"/>
                  </a:solidFill>
                  <a:latin typeface="Arimo"/>
                  <a:ea typeface="Arimo"/>
                  <a:cs typeface="Arimo"/>
                  <a:sym typeface="Arimo"/>
                </a:rPr>
                <a:t>למופע קוראים </a:t>
              </a:r>
              <a:r>
                <a:rPr lang="en-US" sz="1200" dirty="0">
                  <a:solidFill>
                    <a:schemeClr val="dk1"/>
                  </a:solidFill>
                  <a:latin typeface="Arimo"/>
                  <a:ea typeface="Arimo"/>
                  <a:cs typeface="Arimo"/>
                  <a:sym typeface="Arimo"/>
                </a:rPr>
                <a:t>stud1</a:t>
              </a:r>
              <a:endParaRPr lang="he-IL" sz="1200" dirty="0">
                <a:solidFill>
                  <a:schemeClr val="dk1"/>
                </a:solidFill>
                <a:latin typeface="Arimo"/>
                <a:ea typeface="Arimo"/>
                <a:cs typeface="Arimo"/>
                <a:sym typeface="Arimo"/>
              </a:endParaRPr>
            </a:p>
          </p:txBody>
        </p:sp>
        <p:cxnSp>
          <p:nvCxnSpPr>
            <p:cNvPr id="24" name="Google Shape;333;p25">
              <a:extLst>
                <a:ext uri="{FF2B5EF4-FFF2-40B4-BE49-F238E27FC236}">
                  <a16:creationId xmlns:a16="http://schemas.microsoft.com/office/drawing/2014/main" id="{8B34958D-4A4A-49DE-B2EC-7EFB26453E2F}"/>
                </a:ext>
              </a:extLst>
            </p:cNvPr>
            <p:cNvCxnSpPr>
              <a:cxnSpLocks/>
            </p:cNvCxnSpPr>
            <p:nvPr/>
          </p:nvCxnSpPr>
          <p:spPr>
            <a:xfrm>
              <a:off x="-1913567" y="3911839"/>
              <a:ext cx="1950051" cy="74825"/>
            </a:xfrm>
            <a:prstGeom prst="straightConnector1">
              <a:avLst/>
            </a:prstGeom>
            <a:noFill/>
            <a:ln w="19050" cap="flat" cmpd="sng">
              <a:solidFill>
                <a:schemeClr val="accent1"/>
              </a:solidFill>
              <a:prstDash val="solid"/>
              <a:round/>
              <a:headEnd type="none" w="med" len="med"/>
              <a:tailEnd type="none" w="med" len="med"/>
            </a:ln>
          </p:spPr>
        </p:cxnSp>
      </p:grpSp>
      <p:grpSp>
        <p:nvGrpSpPr>
          <p:cNvPr id="16" name="קבוצה 15">
            <a:extLst>
              <a:ext uri="{FF2B5EF4-FFF2-40B4-BE49-F238E27FC236}">
                <a16:creationId xmlns:a16="http://schemas.microsoft.com/office/drawing/2014/main" id="{E44C43B2-CB49-4CE1-96E0-E5A8EC57B37B}"/>
              </a:ext>
            </a:extLst>
          </p:cNvPr>
          <p:cNvGrpSpPr/>
          <p:nvPr/>
        </p:nvGrpSpPr>
        <p:grpSpPr>
          <a:xfrm>
            <a:off x="3581400" y="3215235"/>
            <a:ext cx="4860094" cy="574537"/>
            <a:chOff x="3169147" y="3136714"/>
            <a:chExt cx="4860094" cy="574537"/>
          </a:xfrm>
        </p:grpSpPr>
        <p:sp>
          <p:nvSpPr>
            <p:cNvPr id="30" name="Google Shape;332;p25">
              <a:extLst>
                <a:ext uri="{FF2B5EF4-FFF2-40B4-BE49-F238E27FC236}">
                  <a16:creationId xmlns:a16="http://schemas.microsoft.com/office/drawing/2014/main" id="{23EC5676-7E25-48F6-9C39-4ACACB936243}"/>
                </a:ext>
              </a:extLst>
            </p:cNvPr>
            <p:cNvSpPr/>
            <p:nvPr/>
          </p:nvSpPr>
          <p:spPr>
            <a:xfrm>
              <a:off x="5571771" y="3136714"/>
              <a:ext cx="2457470" cy="574537"/>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Arimo"/>
                  <a:sym typeface="Arimo"/>
                </a:rPr>
                <a:t>יצירת מופע של המחלקה </a:t>
              </a:r>
              <a:r>
                <a:rPr lang="en-US" sz="1200" dirty="0">
                  <a:solidFill>
                    <a:schemeClr val="accent3">
                      <a:lumMod val="75000"/>
                    </a:schemeClr>
                  </a:solidFill>
                  <a:latin typeface="Consolas" panose="020B0609020204030204" pitchFamily="49" charset="0"/>
                  <a:ea typeface="Arimo"/>
                  <a:cs typeface="Arimo"/>
                  <a:sym typeface="Arimo"/>
                </a:rPr>
                <a:t>Student</a:t>
              </a:r>
              <a:br>
                <a:rPr lang="en-US" sz="1200" dirty="0">
                  <a:solidFill>
                    <a:schemeClr val="dk1"/>
                  </a:solidFill>
                  <a:latin typeface="Arimo"/>
                  <a:ea typeface="Arimo"/>
                  <a:cs typeface="Arimo"/>
                  <a:sym typeface="Arimo"/>
                </a:rPr>
              </a:br>
              <a:r>
                <a:rPr lang="he-IL" sz="1200" dirty="0">
                  <a:solidFill>
                    <a:schemeClr val="dk1"/>
                  </a:solidFill>
                  <a:latin typeface="Arimo"/>
                  <a:ea typeface="Arimo"/>
                  <a:cs typeface="Arimo"/>
                  <a:sym typeface="Arimo"/>
                </a:rPr>
                <a:t>למופע קוראים </a:t>
              </a:r>
              <a:r>
                <a:rPr lang="en-US" sz="1200" dirty="0">
                  <a:solidFill>
                    <a:schemeClr val="dk1"/>
                  </a:solidFill>
                  <a:latin typeface="Arimo"/>
                  <a:ea typeface="Arimo"/>
                  <a:cs typeface="Arimo"/>
                  <a:sym typeface="Arimo"/>
                </a:rPr>
                <a:t>stud2</a:t>
              </a:r>
              <a:endParaRPr lang="he-IL" sz="1200" dirty="0">
                <a:solidFill>
                  <a:schemeClr val="dk1"/>
                </a:solidFill>
                <a:latin typeface="Arimo"/>
                <a:ea typeface="Arimo"/>
                <a:cs typeface="Arimo"/>
                <a:sym typeface="Arimo"/>
              </a:endParaRPr>
            </a:p>
          </p:txBody>
        </p:sp>
        <p:cxnSp>
          <p:nvCxnSpPr>
            <p:cNvPr id="31" name="Google Shape;333;p25">
              <a:extLst>
                <a:ext uri="{FF2B5EF4-FFF2-40B4-BE49-F238E27FC236}">
                  <a16:creationId xmlns:a16="http://schemas.microsoft.com/office/drawing/2014/main" id="{6C7E2602-14EE-45E7-BDB9-9818927F8351}"/>
                </a:ext>
              </a:extLst>
            </p:cNvPr>
            <p:cNvCxnSpPr>
              <a:cxnSpLocks/>
              <a:stCxn id="30" idx="1"/>
            </p:cNvCxnSpPr>
            <p:nvPr/>
          </p:nvCxnSpPr>
          <p:spPr>
            <a:xfrm flipH="1" flipV="1">
              <a:off x="3169147" y="3289519"/>
              <a:ext cx="2402624" cy="134464"/>
            </a:xfrm>
            <a:prstGeom prst="straightConnector1">
              <a:avLst/>
            </a:prstGeom>
            <a:noFill/>
            <a:ln w="19050" cap="flat" cmpd="sng">
              <a:solidFill>
                <a:schemeClr val="accent1"/>
              </a:solidFill>
              <a:prstDash val="solid"/>
              <a:round/>
              <a:headEnd type="none" w="med" len="med"/>
              <a:tailEnd type="none" w="med" len="med"/>
            </a:ln>
          </p:spPr>
        </p:cxnSp>
      </p:grpSp>
      <p:grpSp>
        <p:nvGrpSpPr>
          <p:cNvPr id="26" name="קבוצה 25">
            <a:extLst>
              <a:ext uri="{FF2B5EF4-FFF2-40B4-BE49-F238E27FC236}">
                <a16:creationId xmlns:a16="http://schemas.microsoft.com/office/drawing/2014/main" id="{E2302932-F851-4925-9E7A-5FE022F8FD78}"/>
              </a:ext>
            </a:extLst>
          </p:cNvPr>
          <p:cNvGrpSpPr/>
          <p:nvPr/>
        </p:nvGrpSpPr>
        <p:grpSpPr>
          <a:xfrm>
            <a:off x="8526861" y="123707"/>
            <a:ext cx="544069" cy="582046"/>
            <a:chOff x="3767023" y="1166439"/>
            <a:chExt cx="544069" cy="582046"/>
          </a:xfrm>
        </p:grpSpPr>
        <p:grpSp>
          <p:nvGrpSpPr>
            <p:cNvPr id="28" name="גרפיקה 167">
              <a:extLst>
                <a:ext uri="{FF2B5EF4-FFF2-40B4-BE49-F238E27FC236}">
                  <a16:creationId xmlns:a16="http://schemas.microsoft.com/office/drawing/2014/main" id="{F4C7D9B3-20B8-46B5-B034-9516AFB81C3F}"/>
                </a:ext>
              </a:extLst>
            </p:cNvPr>
            <p:cNvGrpSpPr/>
            <p:nvPr/>
          </p:nvGrpSpPr>
          <p:grpSpPr>
            <a:xfrm>
              <a:off x="3767023" y="1330570"/>
              <a:ext cx="203330" cy="417915"/>
              <a:chOff x="3767023" y="1330570"/>
              <a:chExt cx="203330" cy="417915"/>
            </a:xfrm>
            <a:solidFill>
              <a:schemeClr val="accent1"/>
            </a:solidFill>
          </p:grpSpPr>
          <p:sp>
            <p:nvSpPr>
              <p:cNvPr id="35" name="גרפיקה 167">
                <a:extLst>
                  <a:ext uri="{FF2B5EF4-FFF2-40B4-BE49-F238E27FC236}">
                    <a16:creationId xmlns:a16="http://schemas.microsoft.com/office/drawing/2014/main" id="{362EAB81-F08D-42CB-B6C6-1CCC7415CBAA}"/>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37" name="גרפיקה 167">
                <a:extLst>
                  <a:ext uri="{FF2B5EF4-FFF2-40B4-BE49-F238E27FC236}">
                    <a16:creationId xmlns:a16="http://schemas.microsoft.com/office/drawing/2014/main" id="{30EDE517-8BE5-43D3-B70A-E20A4A902104}"/>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38" name="גרפיקה 167">
                <a:extLst>
                  <a:ext uri="{FF2B5EF4-FFF2-40B4-BE49-F238E27FC236}">
                    <a16:creationId xmlns:a16="http://schemas.microsoft.com/office/drawing/2014/main" id="{03F67D5D-2981-4BE2-8D3F-F3A5DA1581DB}"/>
                  </a:ext>
                </a:extLst>
              </p:cNvPr>
              <p:cNvSpPr/>
              <p:nvPr/>
            </p:nvSpPr>
            <p:spPr>
              <a:xfrm>
                <a:off x="3767023" y="1335250"/>
                <a:ext cx="203330" cy="413235"/>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19050" cap="flat">
                <a:solidFill>
                  <a:schemeClr val="bg2"/>
                </a:solidFill>
                <a:prstDash val="solid"/>
                <a:miter/>
              </a:ln>
            </p:spPr>
            <p:txBody>
              <a:bodyPr rtlCol="0" anchor="ctr"/>
              <a:lstStyle/>
              <a:p>
                <a:endParaRPr lang="en-IL"/>
              </a:p>
            </p:txBody>
          </p:sp>
        </p:grpSp>
        <p:sp>
          <p:nvSpPr>
            <p:cNvPr id="29" name="גרפיקה 167">
              <a:extLst>
                <a:ext uri="{FF2B5EF4-FFF2-40B4-BE49-F238E27FC236}">
                  <a16:creationId xmlns:a16="http://schemas.microsoft.com/office/drawing/2014/main" id="{E14570B0-DE38-4403-AB09-1278E8E58AAD}"/>
                </a:ext>
              </a:extLst>
            </p:cNvPr>
            <p:cNvSpPr/>
            <p:nvPr/>
          </p:nvSpPr>
          <p:spPr>
            <a:xfrm>
              <a:off x="3828322" y="1198674"/>
              <a:ext cx="183531" cy="408850"/>
            </a:xfrm>
            <a:custGeom>
              <a:avLst/>
              <a:gdLst>
                <a:gd name="connsiteX0" fmla="*/ 41079 w 183531"/>
                <a:gd name="connsiteY0" fmla="*/ 42450 h 408850"/>
                <a:gd name="connsiteX1" fmla="*/ 0 w 183531"/>
                <a:gd name="connsiteY1" fmla="*/ 25885 h 408850"/>
                <a:gd name="connsiteX2" fmla="*/ 1325 w 183531"/>
                <a:gd name="connsiteY2" fmla="*/ 45 h 408850"/>
                <a:gd name="connsiteX3" fmla="*/ 68907 w 183531"/>
                <a:gd name="connsiteY3" fmla="*/ 19260 h 408850"/>
                <a:gd name="connsiteX4" fmla="*/ 104023 w 183531"/>
                <a:gd name="connsiteY4" fmla="*/ 74916 h 408850"/>
                <a:gd name="connsiteX5" fmla="*/ 116612 w 183531"/>
                <a:gd name="connsiteY5" fmla="*/ 117983 h 408850"/>
                <a:gd name="connsiteX6" fmla="*/ 137814 w 183531"/>
                <a:gd name="connsiteY6" fmla="*/ 151111 h 408850"/>
                <a:gd name="connsiteX7" fmla="*/ 174918 w 183531"/>
                <a:gd name="connsiteY7" fmla="*/ 154424 h 408850"/>
                <a:gd name="connsiteX8" fmla="*/ 182206 w 183531"/>
                <a:gd name="connsiteY8" fmla="*/ 179601 h 408850"/>
                <a:gd name="connsiteX9" fmla="*/ 183532 w 183531"/>
                <a:gd name="connsiteY9" fmla="*/ 184239 h 408850"/>
                <a:gd name="connsiteX10" fmla="*/ 153716 w 183531"/>
                <a:gd name="connsiteY10" fmla="*/ 207429 h 408850"/>
                <a:gd name="connsiteX11" fmla="*/ 153716 w 183531"/>
                <a:gd name="connsiteY11" fmla="*/ 247183 h 408850"/>
                <a:gd name="connsiteX12" fmla="*/ 166305 w 183531"/>
                <a:gd name="connsiteY12" fmla="*/ 290250 h 408850"/>
                <a:gd name="connsiteX13" fmla="*/ 166967 w 183531"/>
                <a:gd name="connsiteY13" fmla="*/ 355845 h 408850"/>
                <a:gd name="connsiteX14" fmla="*/ 120588 w 183531"/>
                <a:gd name="connsiteY14" fmla="*/ 408850 h 408850"/>
                <a:gd name="connsiteX15" fmla="*/ 105348 w 183531"/>
                <a:gd name="connsiteY15" fmla="*/ 387648 h 408850"/>
                <a:gd name="connsiteX16" fmla="*/ 130526 w 183531"/>
                <a:gd name="connsiteY16" fmla="*/ 351207 h 408850"/>
                <a:gd name="connsiteX17" fmla="*/ 126551 w 183531"/>
                <a:gd name="connsiteY17" fmla="*/ 301514 h 408850"/>
                <a:gd name="connsiteX18" fmla="*/ 113962 w 183531"/>
                <a:gd name="connsiteY18" fmla="*/ 258447 h 408850"/>
                <a:gd name="connsiteX19" fmla="*/ 111312 w 183531"/>
                <a:gd name="connsiteY19" fmla="*/ 217368 h 408850"/>
                <a:gd name="connsiteX20" fmla="*/ 129864 w 183531"/>
                <a:gd name="connsiteY20" fmla="*/ 183577 h 408850"/>
                <a:gd name="connsiteX21" fmla="*/ 96072 w 183531"/>
                <a:gd name="connsiteY21" fmla="*/ 165025 h 408850"/>
                <a:gd name="connsiteX22" fmla="*/ 76195 w 183531"/>
                <a:gd name="connsiteY22" fmla="*/ 129246 h 408850"/>
                <a:gd name="connsiteX23" fmla="*/ 64932 w 183531"/>
                <a:gd name="connsiteY23" fmla="*/ 86842 h 408850"/>
                <a:gd name="connsiteX24" fmla="*/ 41079 w 183531"/>
                <a:gd name="connsiteY24" fmla="*/ 42450 h 4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850">
                  <a:moveTo>
                    <a:pt x="41079" y="42450"/>
                  </a:moveTo>
                  <a:cubicBezTo>
                    <a:pt x="30478" y="31849"/>
                    <a:pt x="17227" y="26548"/>
                    <a:pt x="0" y="25885"/>
                  </a:cubicBezTo>
                  <a:lnTo>
                    <a:pt x="1325" y="45"/>
                  </a:lnTo>
                  <a:cubicBezTo>
                    <a:pt x="30478" y="-617"/>
                    <a:pt x="53006" y="6008"/>
                    <a:pt x="68907" y="19260"/>
                  </a:cubicBezTo>
                  <a:cubicBezTo>
                    <a:pt x="85471" y="32511"/>
                    <a:pt x="96735" y="51063"/>
                    <a:pt x="104023" y="74916"/>
                  </a:cubicBezTo>
                  <a:lnTo>
                    <a:pt x="116612" y="117983"/>
                  </a:lnTo>
                  <a:cubicBezTo>
                    <a:pt x="121250" y="133884"/>
                    <a:pt x="128538" y="144485"/>
                    <a:pt x="137814" y="151111"/>
                  </a:cubicBezTo>
                  <a:cubicBezTo>
                    <a:pt x="147753" y="157737"/>
                    <a:pt x="159679" y="158399"/>
                    <a:pt x="174918" y="154424"/>
                  </a:cubicBezTo>
                  <a:lnTo>
                    <a:pt x="182206" y="179601"/>
                  </a:lnTo>
                  <a:lnTo>
                    <a:pt x="183532" y="184239"/>
                  </a:lnTo>
                  <a:cubicBezTo>
                    <a:pt x="168293" y="188877"/>
                    <a:pt x="158354" y="196166"/>
                    <a:pt x="153716" y="207429"/>
                  </a:cubicBezTo>
                  <a:cubicBezTo>
                    <a:pt x="149078" y="218030"/>
                    <a:pt x="149078" y="231282"/>
                    <a:pt x="153716" y="247183"/>
                  </a:cubicBezTo>
                  <a:lnTo>
                    <a:pt x="166305" y="290250"/>
                  </a:lnTo>
                  <a:cubicBezTo>
                    <a:pt x="173593" y="314103"/>
                    <a:pt x="173593" y="335968"/>
                    <a:pt x="166967" y="355845"/>
                  </a:cubicBezTo>
                  <a:cubicBezTo>
                    <a:pt x="160342" y="375722"/>
                    <a:pt x="145103" y="393611"/>
                    <a:pt x="120588" y="408850"/>
                  </a:cubicBezTo>
                  <a:lnTo>
                    <a:pt x="105348" y="387648"/>
                  </a:lnTo>
                  <a:cubicBezTo>
                    <a:pt x="119262" y="378372"/>
                    <a:pt x="127876" y="365783"/>
                    <a:pt x="130526" y="351207"/>
                  </a:cubicBezTo>
                  <a:cubicBezTo>
                    <a:pt x="133176" y="336630"/>
                    <a:pt x="131851" y="320066"/>
                    <a:pt x="126551" y="301514"/>
                  </a:cubicBezTo>
                  <a:lnTo>
                    <a:pt x="113962" y="258447"/>
                  </a:lnTo>
                  <a:cubicBezTo>
                    <a:pt x="109986" y="243871"/>
                    <a:pt x="108661" y="230619"/>
                    <a:pt x="111312" y="217368"/>
                  </a:cubicBezTo>
                  <a:cubicBezTo>
                    <a:pt x="113962" y="204779"/>
                    <a:pt x="119925" y="193515"/>
                    <a:pt x="129864" y="183577"/>
                  </a:cubicBezTo>
                  <a:cubicBezTo>
                    <a:pt x="115950" y="180927"/>
                    <a:pt x="104686" y="174963"/>
                    <a:pt x="96072" y="165025"/>
                  </a:cubicBezTo>
                  <a:cubicBezTo>
                    <a:pt x="86797" y="155749"/>
                    <a:pt x="80171" y="143823"/>
                    <a:pt x="76195" y="129246"/>
                  </a:cubicBezTo>
                  <a:lnTo>
                    <a:pt x="64932" y="86842"/>
                  </a:lnTo>
                  <a:cubicBezTo>
                    <a:pt x="58969" y="67627"/>
                    <a:pt x="51018" y="53051"/>
                    <a:pt x="41079" y="42450"/>
                  </a:cubicBezTo>
                  <a:close/>
                </a:path>
              </a:pathLst>
            </a:custGeom>
            <a:solidFill>
              <a:schemeClr val="bg2"/>
            </a:solidFill>
            <a:ln w="26276" cap="flat">
              <a:solidFill>
                <a:schemeClr val="bg2"/>
              </a:solidFill>
              <a:prstDash val="solid"/>
              <a:miter/>
            </a:ln>
          </p:spPr>
          <p:txBody>
            <a:bodyPr rtlCol="0" anchor="ctr"/>
            <a:lstStyle/>
            <a:p>
              <a:endParaRPr lang="en-IL"/>
            </a:p>
          </p:txBody>
        </p:sp>
        <p:sp>
          <p:nvSpPr>
            <p:cNvPr id="32" name="גרפיקה 167">
              <a:extLst>
                <a:ext uri="{FF2B5EF4-FFF2-40B4-BE49-F238E27FC236}">
                  <a16:creationId xmlns:a16="http://schemas.microsoft.com/office/drawing/2014/main" id="{465D99BF-A515-41F5-8192-9C33DA7D11D1}"/>
                </a:ext>
              </a:extLst>
            </p:cNvPr>
            <p:cNvSpPr/>
            <p:nvPr/>
          </p:nvSpPr>
          <p:spPr>
            <a:xfrm>
              <a:off x="4093349" y="1392189"/>
              <a:ext cx="151065" cy="206058"/>
            </a:xfrm>
            <a:custGeom>
              <a:avLst/>
              <a:gdLst>
                <a:gd name="connsiteX0" fmla="*/ 98723 w 151065"/>
                <a:gd name="connsiteY0" fmla="*/ 153716 h 206058"/>
                <a:gd name="connsiteX1" fmla="*/ 36441 w 151065"/>
                <a:gd name="connsiteY1" fmla="*/ 206059 h 206058"/>
                <a:gd name="connsiteX2" fmla="*/ 0 w 151065"/>
                <a:gd name="connsiteY2" fmla="*/ 172268 h 206058"/>
                <a:gd name="connsiteX3" fmla="*/ 38429 w 151065"/>
                <a:gd name="connsiteY3" fmla="*/ 123900 h 206058"/>
                <a:gd name="connsiteX4" fmla="*/ 60956 w 151065"/>
                <a:gd name="connsiteY4" fmla="*/ 65594 h 206058"/>
                <a:gd name="connsiteX5" fmla="*/ 77521 w 151065"/>
                <a:gd name="connsiteY5" fmla="*/ 0 h 206058"/>
                <a:gd name="connsiteX6" fmla="*/ 151066 w 151065"/>
                <a:gd name="connsiteY6" fmla="*/ 19215 h 206058"/>
                <a:gd name="connsiteX7" fmla="*/ 135164 w 151065"/>
                <a:gd name="connsiteY7" fmla="*/ 83484 h 206058"/>
                <a:gd name="connsiteX8" fmla="*/ 98723 w 151065"/>
                <a:gd name="connsiteY8" fmla="*/ 153716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65" h="206058">
                  <a:moveTo>
                    <a:pt x="98723" y="153716"/>
                  </a:moveTo>
                  <a:cubicBezTo>
                    <a:pt x="80833" y="176243"/>
                    <a:pt x="60294" y="193470"/>
                    <a:pt x="36441" y="206059"/>
                  </a:cubicBezTo>
                  <a:lnTo>
                    <a:pt x="0" y="172268"/>
                  </a:lnTo>
                  <a:cubicBezTo>
                    <a:pt x="15902" y="158354"/>
                    <a:pt x="28490" y="141790"/>
                    <a:pt x="38429" y="123900"/>
                  </a:cubicBezTo>
                  <a:cubicBezTo>
                    <a:pt x="48368" y="106011"/>
                    <a:pt x="55656" y="86134"/>
                    <a:pt x="60956" y="65594"/>
                  </a:cubicBezTo>
                  <a:lnTo>
                    <a:pt x="77521" y="0"/>
                  </a:lnTo>
                  <a:lnTo>
                    <a:pt x="151066" y="19215"/>
                  </a:lnTo>
                  <a:lnTo>
                    <a:pt x="135164" y="83484"/>
                  </a:lnTo>
                  <a:cubicBezTo>
                    <a:pt x="128538" y="107999"/>
                    <a:pt x="116612" y="131189"/>
                    <a:pt x="98723" y="153716"/>
                  </a:cubicBezTo>
                  <a:close/>
                </a:path>
              </a:pathLst>
            </a:custGeom>
            <a:solidFill>
              <a:srgbClr val="CAF25B"/>
            </a:solidFill>
            <a:ln w="26276" cap="flat">
              <a:solidFill>
                <a:schemeClr val="bg2"/>
              </a:solidFill>
              <a:prstDash val="solid"/>
              <a:miter/>
            </a:ln>
          </p:spPr>
          <p:txBody>
            <a:bodyPr rtlCol="0" anchor="ctr"/>
            <a:lstStyle/>
            <a:p>
              <a:endParaRPr lang="en-IL"/>
            </a:p>
          </p:txBody>
        </p:sp>
        <p:sp>
          <p:nvSpPr>
            <p:cNvPr id="34" name="גרפיקה 167">
              <a:extLst>
                <a:ext uri="{FF2B5EF4-FFF2-40B4-BE49-F238E27FC236}">
                  <a16:creationId xmlns:a16="http://schemas.microsoft.com/office/drawing/2014/main" id="{7BF4B03B-0ED9-47C7-9702-CA9D577963AF}"/>
                </a:ext>
              </a:extLst>
            </p:cNvPr>
            <p:cNvSpPr/>
            <p:nvPr/>
          </p:nvSpPr>
          <p:spPr>
            <a:xfrm>
              <a:off x="4200265" y="1166439"/>
              <a:ext cx="110827" cy="107657"/>
            </a:xfrm>
            <a:custGeom>
              <a:avLst/>
              <a:gdLst>
                <a:gd name="connsiteX0" fmla="*/ 24273 w 110827"/>
                <a:gd name="connsiteY0" fmla="*/ 7765 h 107657"/>
                <a:gd name="connsiteX1" fmla="*/ 68003 w 110827"/>
                <a:gd name="connsiteY1" fmla="*/ 2464 h 107657"/>
                <a:gd name="connsiteX2" fmla="*/ 104444 w 110827"/>
                <a:gd name="connsiteY2" fmla="*/ 27642 h 107657"/>
                <a:gd name="connsiteX3" fmla="*/ 109082 w 110827"/>
                <a:gd name="connsiteY3" fmla="*/ 68058 h 107657"/>
                <a:gd name="connsiteX4" fmla="*/ 85892 w 110827"/>
                <a:gd name="connsiteY4" fmla="*/ 100524 h 107657"/>
                <a:gd name="connsiteX5" fmla="*/ 42162 w 110827"/>
                <a:gd name="connsiteY5" fmla="*/ 105162 h 107657"/>
                <a:gd name="connsiteX6" fmla="*/ 6384 w 110827"/>
                <a:gd name="connsiteY6" fmla="*/ 80647 h 107657"/>
                <a:gd name="connsiteX7" fmla="*/ 1746 w 110827"/>
                <a:gd name="connsiteY7" fmla="*/ 41556 h 107657"/>
                <a:gd name="connsiteX8" fmla="*/ 24273 w 110827"/>
                <a:gd name="connsiteY8" fmla="*/ 7765 h 1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27" h="107657">
                  <a:moveTo>
                    <a:pt x="24273" y="7765"/>
                  </a:moveTo>
                  <a:cubicBezTo>
                    <a:pt x="35537" y="-186"/>
                    <a:pt x="50113" y="-2174"/>
                    <a:pt x="68003" y="2464"/>
                  </a:cubicBezTo>
                  <a:cubicBezTo>
                    <a:pt x="85892" y="7102"/>
                    <a:pt x="97818" y="15053"/>
                    <a:pt x="104444" y="27642"/>
                  </a:cubicBezTo>
                  <a:cubicBezTo>
                    <a:pt x="111070" y="40231"/>
                    <a:pt x="112395" y="53482"/>
                    <a:pt x="109082" y="68058"/>
                  </a:cubicBezTo>
                  <a:cubicBezTo>
                    <a:pt x="105769" y="82635"/>
                    <a:pt x="97818" y="93236"/>
                    <a:pt x="85892" y="100524"/>
                  </a:cubicBezTo>
                  <a:cubicBezTo>
                    <a:pt x="73966" y="107813"/>
                    <a:pt x="59389" y="109800"/>
                    <a:pt x="42162" y="105162"/>
                  </a:cubicBezTo>
                  <a:cubicBezTo>
                    <a:pt x="24273" y="100524"/>
                    <a:pt x="12347" y="92573"/>
                    <a:pt x="6384" y="80647"/>
                  </a:cubicBezTo>
                  <a:cubicBezTo>
                    <a:pt x="-242" y="68721"/>
                    <a:pt x="-1567" y="55470"/>
                    <a:pt x="1746" y="41556"/>
                  </a:cubicBezTo>
                  <a:cubicBezTo>
                    <a:pt x="5721" y="26979"/>
                    <a:pt x="13009" y="15715"/>
                    <a:pt x="24273" y="7765"/>
                  </a:cubicBezTo>
                  <a:close/>
                </a:path>
              </a:pathLst>
            </a:custGeom>
            <a:solidFill>
              <a:srgbClr val="CAF25B"/>
            </a:solidFill>
            <a:ln w="26276" cap="flat">
              <a:solidFill>
                <a:schemeClr val="bg2"/>
              </a:solidFill>
              <a:prstDash val="solid"/>
              <a:miter/>
            </a:ln>
          </p:spPr>
          <p:txBody>
            <a:bodyPr rtlCol="0" anchor="ctr"/>
            <a:lstStyle/>
            <a:p>
              <a:endParaRPr lang="en-IL"/>
            </a:p>
          </p:txBody>
        </p:sp>
      </p:grpSp>
    </p:spTree>
    <p:extLst>
      <p:ext uri="{BB962C8B-B14F-4D97-AF65-F5344CB8AC3E}">
        <p14:creationId xmlns:p14="http://schemas.microsoft.com/office/powerpoint/2010/main" val="18486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par>
                                <p:cTn id="8" presetID="22" presetClass="entr" presetSubtype="2"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28"/>
          <p:cNvSpPr txBox="1">
            <a:spLocks noGrp="1"/>
          </p:cNvSpPr>
          <p:nvPr>
            <p:ph type="title"/>
          </p:nvPr>
        </p:nvSpPr>
        <p:spPr>
          <a:xfrm>
            <a:off x="744465" y="207151"/>
            <a:ext cx="7859533" cy="531051"/>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dirty="0"/>
              <a:t>יצירת אובייקטים ב-</a:t>
            </a:r>
            <a:r>
              <a:rPr lang="en-US" dirty="0"/>
              <a:t>C++</a:t>
            </a:r>
            <a:endParaRPr dirty="0"/>
          </a:p>
        </p:txBody>
      </p:sp>
      <p:grpSp>
        <p:nvGrpSpPr>
          <p:cNvPr id="364" name="Google Shape;364;p28"/>
          <p:cNvGrpSpPr/>
          <p:nvPr/>
        </p:nvGrpSpPr>
        <p:grpSpPr>
          <a:xfrm>
            <a:off x="1377410" y="1838330"/>
            <a:ext cx="5672902" cy="1547604"/>
            <a:chOff x="539999" y="2088763"/>
            <a:chExt cx="5672902" cy="1547604"/>
          </a:xfrm>
        </p:grpSpPr>
        <p:sp>
          <p:nvSpPr>
            <p:cNvPr id="365" name="Google Shape;365;p28"/>
            <p:cNvSpPr/>
            <p:nvPr/>
          </p:nvSpPr>
          <p:spPr>
            <a:xfrm>
              <a:off x="540000" y="2096737"/>
              <a:ext cx="5672901" cy="1539630"/>
            </a:xfrm>
            <a:prstGeom prst="roundRect">
              <a:avLst>
                <a:gd name="adj" fmla="val 1843"/>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lvl="2"/>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stud1.print();</a:t>
              </a:r>
              <a:endParaRPr lang="en-US" sz="1050" dirty="0">
                <a:latin typeface="Times New Roman" panose="02020603050405020304" pitchFamily="18" charset="0"/>
                <a:ea typeface="Times New Roman" panose="02020603050405020304" pitchFamily="18" charset="0"/>
              </a:endParaRPr>
            </a:p>
            <a:p>
              <a:pPr lvl="2"/>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std::</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A31515"/>
                  </a:solidFill>
                  <a:latin typeface="Consolas" panose="020B0609020204030204" pitchFamily="49" charset="0"/>
                  <a:ea typeface="Calibri" panose="020F0502020204030204" pitchFamily="34" charset="0"/>
                  <a:cs typeface="Consolas" panose="020B0609020204030204" pitchFamily="49" charset="0"/>
                </a:rPr>
                <a:t>"The average grade is "</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stud1.getAverage() </a:t>
              </a:r>
              <a:r>
                <a:rPr lang="en-US" sz="105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std::</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endl</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50" dirty="0">
                <a:latin typeface="Times New Roman" panose="02020603050405020304" pitchFamily="18" charset="0"/>
                <a:ea typeface="Times New Roman" panose="02020603050405020304" pitchFamily="18" charset="0"/>
              </a:endParaRPr>
            </a:p>
            <a:p>
              <a:pPr lvl="2"/>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lvl="2"/>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stud2.print();</a:t>
              </a:r>
              <a:endParaRPr lang="en-US" sz="1050" dirty="0">
                <a:latin typeface="Times New Roman" panose="02020603050405020304" pitchFamily="18" charset="0"/>
                <a:ea typeface="Times New Roman" panose="02020603050405020304" pitchFamily="18" charset="0"/>
              </a:endParaRPr>
            </a:p>
            <a:p>
              <a:pPr lvl="2"/>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std:: </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cout</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A31515"/>
                  </a:solidFill>
                  <a:latin typeface="Consolas" panose="020B0609020204030204" pitchFamily="49" charset="0"/>
                  <a:ea typeface="Calibri" panose="020F0502020204030204" pitchFamily="34" charset="0"/>
                  <a:cs typeface="Consolas" panose="020B0609020204030204" pitchFamily="49" charset="0"/>
                </a:rPr>
                <a:t>"The average grade is "</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stud2.getAverage() </a:t>
              </a:r>
              <a:r>
                <a:rPr lang="en-US" sz="105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std::</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endl</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50" dirty="0">
                <a:latin typeface="Times New Roman" panose="02020603050405020304" pitchFamily="18" charset="0"/>
                <a:ea typeface="Times New Roman" panose="02020603050405020304" pitchFamily="18" charset="0"/>
              </a:endParaRPr>
            </a:p>
            <a:p>
              <a:pPr algn="l" rtl="0"/>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Times New Roman" panose="02020603050405020304" pitchFamily="18" charset="0"/>
                <a:ea typeface="Times New Roman" panose="02020603050405020304" pitchFamily="18" charset="0"/>
              </a:endParaRPr>
            </a:p>
          </p:txBody>
        </p:sp>
        <p:sp>
          <p:nvSpPr>
            <p:cNvPr id="366" name="Google Shape;366;p28"/>
            <p:cNvSpPr/>
            <p:nvPr/>
          </p:nvSpPr>
          <p:spPr>
            <a:xfrm>
              <a:off x="539999" y="2088763"/>
              <a:ext cx="5672901" cy="294600"/>
            </a:xfrm>
            <a:prstGeom prst="round2SameRect">
              <a:avLst>
                <a:gd name="adj1" fmla="val 34933"/>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7" name="Google Shape;367;p28"/>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8" name="Google Shape;368;p28"/>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9" name="Google Shape;369;p28"/>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72" name="Google Shape;372;p28"/>
          <p:cNvSpPr txBox="1">
            <a:spLocks noGrp="1"/>
          </p:cNvSpPr>
          <p:nvPr>
            <p:ph type="title" idx="2"/>
          </p:nvPr>
        </p:nvSpPr>
        <p:spPr>
          <a:xfrm>
            <a:off x="8357675" y="598896"/>
            <a:ext cx="720000" cy="301800"/>
          </a:xfrm>
          <a:prstGeom prst="rect">
            <a:avLst/>
          </a:prstGeom>
        </p:spPr>
        <p:txBody>
          <a:bodyPr spcFirstLastPara="1" wrap="square" lIns="0" tIns="0" rIns="0" bIns="0" anchor="b" anchorCtr="0">
            <a:noAutofit/>
          </a:bodyPr>
          <a:lstStyle/>
          <a:p>
            <a:pPr marL="0" lvl="0" indent="0" algn="ctr" rtl="1">
              <a:spcBef>
                <a:spcPts val="0"/>
              </a:spcBef>
              <a:spcAft>
                <a:spcPts val="0"/>
              </a:spcAft>
              <a:buNone/>
            </a:pPr>
            <a:r>
              <a:rPr lang="he-IL" dirty="0"/>
              <a:t>סינטקס</a:t>
            </a:r>
            <a:endParaRPr dirty="0"/>
          </a:p>
        </p:txBody>
      </p:sp>
      <p:grpSp>
        <p:nvGrpSpPr>
          <p:cNvPr id="19" name="קבוצה 18">
            <a:extLst>
              <a:ext uri="{FF2B5EF4-FFF2-40B4-BE49-F238E27FC236}">
                <a16:creationId xmlns:a16="http://schemas.microsoft.com/office/drawing/2014/main" id="{E84DEFA4-2915-43C8-BF41-4F1906DAF47A}"/>
              </a:ext>
            </a:extLst>
          </p:cNvPr>
          <p:cNvGrpSpPr/>
          <p:nvPr/>
        </p:nvGrpSpPr>
        <p:grpSpPr>
          <a:xfrm>
            <a:off x="5128259" y="1396169"/>
            <a:ext cx="3787675" cy="889637"/>
            <a:chOff x="-1082181" y="3700038"/>
            <a:chExt cx="3185331" cy="889637"/>
          </a:xfrm>
        </p:grpSpPr>
        <p:sp>
          <p:nvSpPr>
            <p:cNvPr id="23" name="Google Shape;332;p25">
              <a:extLst>
                <a:ext uri="{FF2B5EF4-FFF2-40B4-BE49-F238E27FC236}">
                  <a16:creationId xmlns:a16="http://schemas.microsoft.com/office/drawing/2014/main" id="{F1D9F576-7BF6-48DA-A4BA-96D926E81DE8}"/>
                </a:ext>
              </a:extLst>
            </p:cNvPr>
            <p:cNvSpPr/>
            <p:nvPr/>
          </p:nvSpPr>
          <p:spPr>
            <a:xfrm>
              <a:off x="36485" y="3700038"/>
              <a:ext cx="2066665" cy="574537"/>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Arimo"/>
                  <a:sym typeface="Arimo"/>
                </a:rPr>
                <a:t>קריאה למתודה </a:t>
              </a:r>
              <a:r>
                <a:rPr lang="en-US" sz="1200" dirty="0" err="1">
                  <a:solidFill>
                    <a:schemeClr val="dk1"/>
                  </a:solidFill>
                  <a:latin typeface="Consolas" panose="020B0609020204030204" pitchFamily="49" charset="0"/>
                  <a:ea typeface="Arimo"/>
                  <a:cs typeface="Arimo"/>
                  <a:sym typeface="Arimo"/>
                </a:rPr>
                <a:t>getAverage</a:t>
              </a:r>
              <a:r>
                <a:rPr lang="he-IL" sz="1200" dirty="0">
                  <a:solidFill>
                    <a:schemeClr val="dk1"/>
                  </a:solidFill>
                  <a:latin typeface="Arimo"/>
                  <a:ea typeface="Arimo"/>
                  <a:cs typeface="Arimo"/>
                  <a:sym typeface="Arimo"/>
                </a:rPr>
                <a:t> עבור המופע </a:t>
              </a:r>
              <a:r>
                <a:rPr lang="en-US" sz="1200" dirty="0">
                  <a:solidFill>
                    <a:schemeClr val="dk1"/>
                  </a:solidFill>
                  <a:latin typeface="Arimo"/>
                  <a:ea typeface="Arimo"/>
                  <a:cs typeface="Arimo"/>
                  <a:sym typeface="Arimo"/>
                </a:rPr>
                <a:t>stud1</a:t>
              </a:r>
            </a:p>
          </p:txBody>
        </p:sp>
        <p:cxnSp>
          <p:nvCxnSpPr>
            <p:cNvPr id="24" name="Google Shape;333;p25">
              <a:extLst>
                <a:ext uri="{FF2B5EF4-FFF2-40B4-BE49-F238E27FC236}">
                  <a16:creationId xmlns:a16="http://schemas.microsoft.com/office/drawing/2014/main" id="{8B34958D-4A4A-49DE-B2EC-7EFB26453E2F}"/>
                </a:ext>
              </a:extLst>
            </p:cNvPr>
            <p:cNvCxnSpPr>
              <a:cxnSpLocks/>
            </p:cNvCxnSpPr>
            <p:nvPr/>
          </p:nvCxnSpPr>
          <p:spPr>
            <a:xfrm flipV="1">
              <a:off x="-1082181" y="3986664"/>
              <a:ext cx="1118664" cy="603011"/>
            </a:xfrm>
            <a:prstGeom prst="straightConnector1">
              <a:avLst/>
            </a:prstGeom>
            <a:noFill/>
            <a:ln w="19050" cap="flat" cmpd="sng">
              <a:solidFill>
                <a:schemeClr val="accent1"/>
              </a:solidFill>
              <a:prstDash val="solid"/>
              <a:round/>
              <a:headEnd type="none" w="med" len="med"/>
              <a:tailEnd type="none" w="med" len="med"/>
            </a:ln>
          </p:spPr>
        </p:cxnSp>
      </p:grpSp>
      <p:grpSp>
        <p:nvGrpSpPr>
          <p:cNvPr id="16" name="קבוצה 15">
            <a:extLst>
              <a:ext uri="{FF2B5EF4-FFF2-40B4-BE49-F238E27FC236}">
                <a16:creationId xmlns:a16="http://schemas.microsoft.com/office/drawing/2014/main" id="{E44C43B2-CB49-4CE1-96E0-E5A8EC57B37B}"/>
              </a:ext>
            </a:extLst>
          </p:cNvPr>
          <p:cNvGrpSpPr/>
          <p:nvPr/>
        </p:nvGrpSpPr>
        <p:grpSpPr>
          <a:xfrm>
            <a:off x="699209" y="2938458"/>
            <a:ext cx="2457470" cy="1230376"/>
            <a:chOff x="5571771" y="2480875"/>
            <a:chExt cx="2457470" cy="1230376"/>
          </a:xfrm>
        </p:grpSpPr>
        <p:sp>
          <p:nvSpPr>
            <p:cNvPr id="30" name="Google Shape;332;p25">
              <a:extLst>
                <a:ext uri="{FF2B5EF4-FFF2-40B4-BE49-F238E27FC236}">
                  <a16:creationId xmlns:a16="http://schemas.microsoft.com/office/drawing/2014/main" id="{23EC5676-7E25-48F6-9C39-4ACACB936243}"/>
                </a:ext>
              </a:extLst>
            </p:cNvPr>
            <p:cNvSpPr/>
            <p:nvPr/>
          </p:nvSpPr>
          <p:spPr>
            <a:xfrm>
              <a:off x="5571771" y="3136714"/>
              <a:ext cx="2457470" cy="574537"/>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Arimo"/>
                  <a:sym typeface="Arimo"/>
                </a:rPr>
                <a:t>קריאה למתודה </a:t>
              </a:r>
              <a:r>
                <a:rPr lang="en-US" sz="1200" dirty="0">
                  <a:solidFill>
                    <a:schemeClr val="dk1"/>
                  </a:solidFill>
                  <a:latin typeface="Consolas" panose="020B0609020204030204" pitchFamily="49" charset="0"/>
                  <a:ea typeface="Arimo"/>
                  <a:cs typeface="Arimo"/>
                  <a:sym typeface="Arimo"/>
                </a:rPr>
                <a:t>print</a:t>
              </a:r>
              <a:r>
                <a:rPr lang="he-IL" sz="1200" dirty="0">
                  <a:solidFill>
                    <a:schemeClr val="dk1"/>
                  </a:solidFill>
                  <a:latin typeface="Arimo"/>
                  <a:ea typeface="Arimo"/>
                  <a:cs typeface="Arimo"/>
                  <a:sym typeface="Arimo"/>
                </a:rPr>
                <a:t> עבור המופע </a:t>
              </a:r>
              <a:r>
                <a:rPr lang="en-US" sz="1200" dirty="0">
                  <a:solidFill>
                    <a:schemeClr val="dk1"/>
                  </a:solidFill>
                  <a:latin typeface="Arimo"/>
                  <a:ea typeface="Arimo"/>
                  <a:cs typeface="Arimo"/>
                  <a:sym typeface="Arimo"/>
                </a:rPr>
                <a:t>stud2</a:t>
              </a:r>
            </a:p>
          </p:txBody>
        </p:sp>
        <p:cxnSp>
          <p:nvCxnSpPr>
            <p:cNvPr id="31" name="Google Shape;333;p25">
              <a:extLst>
                <a:ext uri="{FF2B5EF4-FFF2-40B4-BE49-F238E27FC236}">
                  <a16:creationId xmlns:a16="http://schemas.microsoft.com/office/drawing/2014/main" id="{6C7E2602-14EE-45E7-BDB9-9818927F8351}"/>
                </a:ext>
              </a:extLst>
            </p:cNvPr>
            <p:cNvCxnSpPr>
              <a:cxnSpLocks/>
            </p:cNvCxnSpPr>
            <p:nvPr/>
          </p:nvCxnSpPr>
          <p:spPr>
            <a:xfrm flipV="1">
              <a:off x="5617027" y="2480875"/>
              <a:ext cx="747523" cy="655840"/>
            </a:xfrm>
            <a:prstGeom prst="straightConnector1">
              <a:avLst/>
            </a:prstGeom>
            <a:noFill/>
            <a:ln w="19050" cap="flat" cmpd="sng">
              <a:solidFill>
                <a:schemeClr val="accent1"/>
              </a:solidFill>
              <a:prstDash val="solid"/>
              <a:round/>
              <a:headEnd type="none" w="med" len="med"/>
              <a:tailEnd type="none" w="med" len="med"/>
            </a:ln>
          </p:spPr>
        </p:cxnSp>
      </p:grpSp>
      <p:grpSp>
        <p:nvGrpSpPr>
          <p:cNvPr id="26" name="קבוצה 25">
            <a:extLst>
              <a:ext uri="{FF2B5EF4-FFF2-40B4-BE49-F238E27FC236}">
                <a16:creationId xmlns:a16="http://schemas.microsoft.com/office/drawing/2014/main" id="{E2302932-F851-4925-9E7A-5FE022F8FD78}"/>
              </a:ext>
            </a:extLst>
          </p:cNvPr>
          <p:cNvGrpSpPr/>
          <p:nvPr/>
        </p:nvGrpSpPr>
        <p:grpSpPr>
          <a:xfrm>
            <a:off x="8526861" y="123707"/>
            <a:ext cx="544069" cy="582046"/>
            <a:chOff x="3767023" y="1166439"/>
            <a:chExt cx="544069" cy="582046"/>
          </a:xfrm>
        </p:grpSpPr>
        <p:grpSp>
          <p:nvGrpSpPr>
            <p:cNvPr id="28" name="גרפיקה 167">
              <a:extLst>
                <a:ext uri="{FF2B5EF4-FFF2-40B4-BE49-F238E27FC236}">
                  <a16:creationId xmlns:a16="http://schemas.microsoft.com/office/drawing/2014/main" id="{F4C7D9B3-20B8-46B5-B034-9516AFB81C3F}"/>
                </a:ext>
              </a:extLst>
            </p:cNvPr>
            <p:cNvGrpSpPr/>
            <p:nvPr/>
          </p:nvGrpSpPr>
          <p:grpSpPr>
            <a:xfrm>
              <a:off x="3767023" y="1330570"/>
              <a:ext cx="203330" cy="417915"/>
              <a:chOff x="3767023" y="1330570"/>
              <a:chExt cx="203330" cy="417915"/>
            </a:xfrm>
            <a:solidFill>
              <a:schemeClr val="accent1"/>
            </a:solidFill>
          </p:grpSpPr>
          <p:sp>
            <p:nvSpPr>
              <p:cNvPr id="35" name="גרפיקה 167">
                <a:extLst>
                  <a:ext uri="{FF2B5EF4-FFF2-40B4-BE49-F238E27FC236}">
                    <a16:creationId xmlns:a16="http://schemas.microsoft.com/office/drawing/2014/main" id="{362EAB81-F08D-42CB-B6C6-1CCC7415CBAA}"/>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37" name="גרפיקה 167">
                <a:extLst>
                  <a:ext uri="{FF2B5EF4-FFF2-40B4-BE49-F238E27FC236}">
                    <a16:creationId xmlns:a16="http://schemas.microsoft.com/office/drawing/2014/main" id="{30EDE517-8BE5-43D3-B70A-E20A4A902104}"/>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38" name="גרפיקה 167">
                <a:extLst>
                  <a:ext uri="{FF2B5EF4-FFF2-40B4-BE49-F238E27FC236}">
                    <a16:creationId xmlns:a16="http://schemas.microsoft.com/office/drawing/2014/main" id="{03F67D5D-2981-4BE2-8D3F-F3A5DA1581DB}"/>
                  </a:ext>
                </a:extLst>
              </p:cNvPr>
              <p:cNvSpPr/>
              <p:nvPr/>
            </p:nvSpPr>
            <p:spPr>
              <a:xfrm>
                <a:off x="3767023" y="1335250"/>
                <a:ext cx="203330" cy="413235"/>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19050" cap="flat">
                <a:solidFill>
                  <a:schemeClr val="bg2"/>
                </a:solidFill>
                <a:prstDash val="solid"/>
                <a:miter/>
              </a:ln>
            </p:spPr>
            <p:txBody>
              <a:bodyPr rtlCol="0" anchor="ctr"/>
              <a:lstStyle/>
              <a:p>
                <a:endParaRPr lang="en-IL"/>
              </a:p>
            </p:txBody>
          </p:sp>
        </p:grpSp>
        <p:sp>
          <p:nvSpPr>
            <p:cNvPr id="29" name="גרפיקה 167">
              <a:extLst>
                <a:ext uri="{FF2B5EF4-FFF2-40B4-BE49-F238E27FC236}">
                  <a16:creationId xmlns:a16="http://schemas.microsoft.com/office/drawing/2014/main" id="{E14570B0-DE38-4403-AB09-1278E8E58AAD}"/>
                </a:ext>
              </a:extLst>
            </p:cNvPr>
            <p:cNvSpPr/>
            <p:nvPr/>
          </p:nvSpPr>
          <p:spPr>
            <a:xfrm>
              <a:off x="3828322" y="1198674"/>
              <a:ext cx="183531" cy="408850"/>
            </a:xfrm>
            <a:custGeom>
              <a:avLst/>
              <a:gdLst>
                <a:gd name="connsiteX0" fmla="*/ 41079 w 183531"/>
                <a:gd name="connsiteY0" fmla="*/ 42450 h 408850"/>
                <a:gd name="connsiteX1" fmla="*/ 0 w 183531"/>
                <a:gd name="connsiteY1" fmla="*/ 25885 h 408850"/>
                <a:gd name="connsiteX2" fmla="*/ 1325 w 183531"/>
                <a:gd name="connsiteY2" fmla="*/ 45 h 408850"/>
                <a:gd name="connsiteX3" fmla="*/ 68907 w 183531"/>
                <a:gd name="connsiteY3" fmla="*/ 19260 h 408850"/>
                <a:gd name="connsiteX4" fmla="*/ 104023 w 183531"/>
                <a:gd name="connsiteY4" fmla="*/ 74916 h 408850"/>
                <a:gd name="connsiteX5" fmla="*/ 116612 w 183531"/>
                <a:gd name="connsiteY5" fmla="*/ 117983 h 408850"/>
                <a:gd name="connsiteX6" fmla="*/ 137814 w 183531"/>
                <a:gd name="connsiteY6" fmla="*/ 151111 h 408850"/>
                <a:gd name="connsiteX7" fmla="*/ 174918 w 183531"/>
                <a:gd name="connsiteY7" fmla="*/ 154424 h 408850"/>
                <a:gd name="connsiteX8" fmla="*/ 182206 w 183531"/>
                <a:gd name="connsiteY8" fmla="*/ 179601 h 408850"/>
                <a:gd name="connsiteX9" fmla="*/ 183532 w 183531"/>
                <a:gd name="connsiteY9" fmla="*/ 184239 h 408850"/>
                <a:gd name="connsiteX10" fmla="*/ 153716 w 183531"/>
                <a:gd name="connsiteY10" fmla="*/ 207429 h 408850"/>
                <a:gd name="connsiteX11" fmla="*/ 153716 w 183531"/>
                <a:gd name="connsiteY11" fmla="*/ 247183 h 408850"/>
                <a:gd name="connsiteX12" fmla="*/ 166305 w 183531"/>
                <a:gd name="connsiteY12" fmla="*/ 290250 h 408850"/>
                <a:gd name="connsiteX13" fmla="*/ 166967 w 183531"/>
                <a:gd name="connsiteY13" fmla="*/ 355845 h 408850"/>
                <a:gd name="connsiteX14" fmla="*/ 120588 w 183531"/>
                <a:gd name="connsiteY14" fmla="*/ 408850 h 408850"/>
                <a:gd name="connsiteX15" fmla="*/ 105348 w 183531"/>
                <a:gd name="connsiteY15" fmla="*/ 387648 h 408850"/>
                <a:gd name="connsiteX16" fmla="*/ 130526 w 183531"/>
                <a:gd name="connsiteY16" fmla="*/ 351207 h 408850"/>
                <a:gd name="connsiteX17" fmla="*/ 126551 w 183531"/>
                <a:gd name="connsiteY17" fmla="*/ 301514 h 408850"/>
                <a:gd name="connsiteX18" fmla="*/ 113962 w 183531"/>
                <a:gd name="connsiteY18" fmla="*/ 258447 h 408850"/>
                <a:gd name="connsiteX19" fmla="*/ 111312 w 183531"/>
                <a:gd name="connsiteY19" fmla="*/ 217368 h 408850"/>
                <a:gd name="connsiteX20" fmla="*/ 129864 w 183531"/>
                <a:gd name="connsiteY20" fmla="*/ 183577 h 408850"/>
                <a:gd name="connsiteX21" fmla="*/ 96072 w 183531"/>
                <a:gd name="connsiteY21" fmla="*/ 165025 h 408850"/>
                <a:gd name="connsiteX22" fmla="*/ 76195 w 183531"/>
                <a:gd name="connsiteY22" fmla="*/ 129246 h 408850"/>
                <a:gd name="connsiteX23" fmla="*/ 64932 w 183531"/>
                <a:gd name="connsiteY23" fmla="*/ 86842 h 408850"/>
                <a:gd name="connsiteX24" fmla="*/ 41079 w 183531"/>
                <a:gd name="connsiteY24" fmla="*/ 42450 h 4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850">
                  <a:moveTo>
                    <a:pt x="41079" y="42450"/>
                  </a:moveTo>
                  <a:cubicBezTo>
                    <a:pt x="30478" y="31849"/>
                    <a:pt x="17227" y="26548"/>
                    <a:pt x="0" y="25885"/>
                  </a:cubicBezTo>
                  <a:lnTo>
                    <a:pt x="1325" y="45"/>
                  </a:lnTo>
                  <a:cubicBezTo>
                    <a:pt x="30478" y="-617"/>
                    <a:pt x="53006" y="6008"/>
                    <a:pt x="68907" y="19260"/>
                  </a:cubicBezTo>
                  <a:cubicBezTo>
                    <a:pt x="85471" y="32511"/>
                    <a:pt x="96735" y="51063"/>
                    <a:pt x="104023" y="74916"/>
                  </a:cubicBezTo>
                  <a:lnTo>
                    <a:pt x="116612" y="117983"/>
                  </a:lnTo>
                  <a:cubicBezTo>
                    <a:pt x="121250" y="133884"/>
                    <a:pt x="128538" y="144485"/>
                    <a:pt x="137814" y="151111"/>
                  </a:cubicBezTo>
                  <a:cubicBezTo>
                    <a:pt x="147753" y="157737"/>
                    <a:pt x="159679" y="158399"/>
                    <a:pt x="174918" y="154424"/>
                  </a:cubicBezTo>
                  <a:lnTo>
                    <a:pt x="182206" y="179601"/>
                  </a:lnTo>
                  <a:lnTo>
                    <a:pt x="183532" y="184239"/>
                  </a:lnTo>
                  <a:cubicBezTo>
                    <a:pt x="168293" y="188877"/>
                    <a:pt x="158354" y="196166"/>
                    <a:pt x="153716" y="207429"/>
                  </a:cubicBezTo>
                  <a:cubicBezTo>
                    <a:pt x="149078" y="218030"/>
                    <a:pt x="149078" y="231282"/>
                    <a:pt x="153716" y="247183"/>
                  </a:cubicBezTo>
                  <a:lnTo>
                    <a:pt x="166305" y="290250"/>
                  </a:lnTo>
                  <a:cubicBezTo>
                    <a:pt x="173593" y="314103"/>
                    <a:pt x="173593" y="335968"/>
                    <a:pt x="166967" y="355845"/>
                  </a:cubicBezTo>
                  <a:cubicBezTo>
                    <a:pt x="160342" y="375722"/>
                    <a:pt x="145103" y="393611"/>
                    <a:pt x="120588" y="408850"/>
                  </a:cubicBezTo>
                  <a:lnTo>
                    <a:pt x="105348" y="387648"/>
                  </a:lnTo>
                  <a:cubicBezTo>
                    <a:pt x="119262" y="378372"/>
                    <a:pt x="127876" y="365783"/>
                    <a:pt x="130526" y="351207"/>
                  </a:cubicBezTo>
                  <a:cubicBezTo>
                    <a:pt x="133176" y="336630"/>
                    <a:pt x="131851" y="320066"/>
                    <a:pt x="126551" y="301514"/>
                  </a:cubicBezTo>
                  <a:lnTo>
                    <a:pt x="113962" y="258447"/>
                  </a:lnTo>
                  <a:cubicBezTo>
                    <a:pt x="109986" y="243871"/>
                    <a:pt x="108661" y="230619"/>
                    <a:pt x="111312" y="217368"/>
                  </a:cubicBezTo>
                  <a:cubicBezTo>
                    <a:pt x="113962" y="204779"/>
                    <a:pt x="119925" y="193515"/>
                    <a:pt x="129864" y="183577"/>
                  </a:cubicBezTo>
                  <a:cubicBezTo>
                    <a:pt x="115950" y="180927"/>
                    <a:pt x="104686" y="174963"/>
                    <a:pt x="96072" y="165025"/>
                  </a:cubicBezTo>
                  <a:cubicBezTo>
                    <a:pt x="86797" y="155749"/>
                    <a:pt x="80171" y="143823"/>
                    <a:pt x="76195" y="129246"/>
                  </a:cubicBezTo>
                  <a:lnTo>
                    <a:pt x="64932" y="86842"/>
                  </a:lnTo>
                  <a:cubicBezTo>
                    <a:pt x="58969" y="67627"/>
                    <a:pt x="51018" y="53051"/>
                    <a:pt x="41079" y="42450"/>
                  </a:cubicBezTo>
                  <a:close/>
                </a:path>
              </a:pathLst>
            </a:custGeom>
            <a:solidFill>
              <a:schemeClr val="bg2"/>
            </a:solidFill>
            <a:ln w="26276" cap="flat">
              <a:solidFill>
                <a:schemeClr val="bg2"/>
              </a:solidFill>
              <a:prstDash val="solid"/>
              <a:miter/>
            </a:ln>
          </p:spPr>
          <p:txBody>
            <a:bodyPr rtlCol="0" anchor="ctr"/>
            <a:lstStyle/>
            <a:p>
              <a:endParaRPr lang="en-IL"/>
            </a:p>
          </p:txBody>
        </p:sp>
        <p:sp>
          <p:nvSpPr>
            <p:cNvPr id="32" name="גרפיקה 167">
              <a:extLst>
                <a:ext uri="{FF2B5EF4-FFF2-40B4-BE49-F238E27FC236}">
                  <a16:creationId xmlns:a16="http://schemas.microsoft.com/office/drawing/2014/main" id="{465D99BF-A515-41F5-8192-9C33DA7D11D1}"/>
                </a:ext>
              </a:extLst>
            </p:cNvPr>
            <p:cNvSpPr/>
            <p:nvPr/>
          </p:nvSpPr>
          <p:spPr>
            <a:xfrm>
              <a:off x="4093349" y="1392189"/>
              <a:ext cx="151065" cy="206058"/>
            </a:xfrm>
            <a:custGeom>
              <a:avLst/>
              <a:gdLst>
                <a:gd name="connsiteX0" fmla="*/ 98723 w 151065"/>
                <a:gd name="connsiteY0" fmla="*/ 153716 h 206058"/>
                <a:gd name="connsiteX1" fmla="*/ 36441 w 151065"/>
                <a:gd name="connsiteY1" fmla="*/ 206059 h 206058"/>
                <a:gd name="connsiteX2" fmla="*/ 0 w 151065"/>
                <a:gd name="connsiteY2" fmla="*/ 172268 h 206058"/>
                <a:gd name="connsiteX3" fmla="*/ 38429 w 151065"/>
                <a:gd name="connsiteY3" fmla="*/ 123900 h 206058"/>
                <a:gd name="connsiteX4" fmla="*/ 60956 w 151065"/>
                <a:gd name="connsiteY4" fmla="*/ 65594 h 206058"/>
                <a:gd name="connsiteX5" fmla="*/ 77521 w 151065"/>
                <a:gd name="connsiteY5" fmla="*/ 0 h 206058"/>
                <a:gd name="connsiteX6" fmla="*/ 151066 w 151065"/>
                <a:gd name="connsiteY6" fmla="*/ 19215 h 206058"/>
                <a:gd name="connsiteX7" fmla="*/ 135164 w 151065"/>
                <a:gd name="connsiteY7" fmla="*/ 83484 h 206058"/>
                <a:gd name="connsiteX8" fmla="*/ 98723 w 151065"/>
                <a:gd name="connsiteY8" fmla="*/ 153716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65" h="206058">
                  <a:moveTo>
                    <a:pt x="98723" y="153716"/>
                  </a:moveTo>
                  <a:cubicBezTo>
                    <a:pt x="80833" y="176243"/>
                    <a:pt x="60294" y="193470"/>
                    <a:pt x="36441" y="206059"/>
                  </a:cubicBezTo>
                  <a:lnTo>
                    <a:pt x="0" y="172268"/>
                  </a:lnTo>
                  <a:cubicBezTo>
                    <a:pt x="15902" y="158354"/>
                    <a:pt x="28490" y="141790"/>
                    <a:pt x="38429" y="123900"/>
                  </a:cubicBezTo>
                  <a:cubicBezTo>
                    <a:pt x="48368" y="106011"/>
                    <a:pt x="55656" y="86134"/>
                    <a:pt x="60956" y="65594"/>
                  </a:cubicBezTo>
                  <a:lnTo>
                    <a:pt x="77521" y="0"/>
                  </a:lnTo>
                  <a:lnTo>
                    <a:pt x="151066" y="19215"/>
                  </a:lnTo>
                  <a:lnTo>
                    <a:pt x="135164" y="83484"/>
                  </a:lnTo>
                  <a:cubicBezTo>
                    <a:pt x="128538" y="107999"/>
                    <a:pt x="116612" y="131189"/>
                    <a:pt x="98723" y="153716"/>
                  </a:cubicBezTo>
                  <a:close/>
                </a:path>
              </a:pathLst>
            </a:custGeom>
            <a:solidFill>
              <a:srgbClr val="CAF25B"/>
            </a:solidFill>
            <a:ln w="26276" cap="flat">
              <a:solidFill>
                <a:schemeClr val="bg2"/>
              </a:solidFill>
              <a:prstDash val="solid"/>
              <a:miter/>
            </a:ln>
          </p:spPr>
          <p:txBody>
            <a:bodyPr rtlCol="0" anchor="ctr"/>
            <a:lstStyle/>
            <a:p>
              <a:endParaRPr lang="en-IL"/>
            </a:p>
          </p:txBody>
        </p:sp>
        <p:sp>
          <p:nvSpPr>
            <p:cNvPr id="34" name="גרפיקה 167">
              <a:extLst>
                <a:ext uri="{FF2B5EF4-FFF2-40B4-BE49-F238E27FC236}">
                  <a16:creationId xmlns:a16="http://schemas.microsoft.com/office/drawing/2014/main" id="{7BF4B03B-0ED9-47C7-9702-CA9D577963AF}"/>
                </a:ext>
              </a:extLst>
            </p:cNvPr>
            <p:cNvSpPr/>
            <p:nvPr/>
          </p:nvSpPr>
          <p:spPr>
            <a:xfrm>
              <a:off x="4200265" y="1166439"/>
              <a:ext cx="110827" cy="107657"/>
            </a:xfrm>
            <a:custGeom>
              <a:avLst/>
              <a:gdLst>
                <a:gd name="connsiteX0" fmla="*/ 24273 w 110827"/>
                <a:gd name="connsiteY0" fmla="*/ 7765 h 107657"/>
                <a:gd name="connsiteX1" fmla="*/ 68003 w 110827"/>
                <a:gd name="connsiteY1" fmla="*/ 2464 h 107657"/>
                <a:gd name="connsiteX2" fmla="*/ 104444 w 110827"/>
                <a:gd name="connsiteY2" fmla="*/ 27642 h 107657"/>
                <a:gd name="connsiteX3" fmla="*/ 109082 w 110827"/>
                <a:gd name="connsiteY3" fmla="*/ 68058 h 107657"/>
                <a:gd name="connsiteX4" fmla="*/ 85892 w 110827"/>
                <a:gd name="connsiteY4" fmla="*/ 100524 h 107657"/>
                <a:gd name="connsiteX5" fmla="*/ 42162 w 110827"/>
                <a:gd name="connsiteY5" fmla="*/ 105162 h 107657"/>
                <a:gd name="connsiteX6" fmla="*/ 6384 w 110827"/>
                <a:gd name="connsiteY6" fmla="*/ 80647 h 107657"/>
                <a:gd name="connsiteX7" fmla="*/ 1746 w 110827"/>
                <a:gd name="connsiteY7" fmla="*/ 41556 h 107657"/>
                <a:gd name="connsiteX8" fmla="*/ 24273 w 110827"/>
                <a:gd name="connsiteY8" fmla="*/ 7765 h 1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27" h="107657">
                  <a:moveTo>
                    <a:pt x="24273" y="7765"/>
                  </a:moveTo>
                  <a:cubicBezTo>
                    <a:pt x="35537" y="-186"/>
                    <a:pt x="50113" y="-2174"/>
                    <a:pt x="68003" y="2464"/>
                  </a:cubicBezTo>
                  <a:cubicBezTo>
                    <a:pt x="85892" y="7102"/>
                    <a:pt x="97818" y="15053"/>
                    <a:pt x="104444" y="27642"/>
                  </a:cubicBezTo>
                  <a:cubicBezTo>
                    <a:pt x="111070" y="40231"/>
                    <a:pt x="112395" y="53482"/>
                    <a:pt x="109082" y="68058"/>
                  </a:cubicBezTo>
                  <a:cubicBezTo>
                    <a:pt x="105769" y="82635"/>
                    <a:pt x="97818" y="93236"/>
                    <a:pt x="85892" y="100524"/>
                  </a:cubicBezTo>
                  <a:cubicBezTo>
                    <a:pt x="73966" y="107813"/>
                    <a:pt x="59389" y="109800"/>
                    <a:pt x="42162" y="105162"/>
                  </a:cubicBezTo>
                  <a:cubicBezTo>
                    <a:pt x="24273" y="100524"/>
                    <a:pt x="12347" y="92573"/>
                    <a:pt x="6384" y="80647"/>
                  </a:cubicBezTo>
                  <a:cubicBezTo>
                    <a:pt x="-242" y="68721"/>
                    <a:pt x="-1567" y="55470"/>
                    <a:pt x="1746" y="41556"/>
                  </a:cubicBezTo>
                  <a:cubicBezTo>
                    <a:pt x="5721" y="26979"/>
                    <a:pt x="13009" y="15715"/>
                    <a:pt x="24273" y="7765"/>
                  </a:cubicBezTo>
                  <a:close/>
                </a:path>
              </a:pathLst>
            </a:custGeom>
            <a:solidFill>
              <a:srgbClr val="CAF25B"/>
            </a:solidFill>
            <a:ln w="26276" cap="flat">
              <a:solidFill>
                <a:schemeClr val="bg2"/>
              </a:solidFill>
              <a:prstDash val="solid"/>
              <a:miter/>
            </a:ln>
          </p:spPr>
          <p:txBody>
            <a:bodyPr rtlCol="0" anchor="ctr"/>
            <a:lstStyle/>
            <a:p>
              <a:endParaRPr lang="en-IL"/>
            </a:p>
          </p:txBody>
        </p:sp>
      </p:grpSp>
      <p:grpSp>
        <p:nvGrpSpPr>
          <p:cNvPr id="25" name="קבוצה 18">
            <a:extLst>
              <a:ext uri="{FF2B5EF4-FFF2-40B4-BE49-F238E27FC236}">
                <a16:creationId xmlns:a16="http://schemas.microsoft.com/office/drawing/2014/main" id="{6391C1EE-EC49-408E-BA3B-9CA8FFE71797}"/>
              </a:ext>
            </a:extLst>
          </p:cNvPr>
          <p:cNvGrpSpPr/>
          <p:nvPr/>
        </p:nvGrpSpPr>
        <p:grpSpPr>
          <a:xfrm>
            <a:off x="4930140" y="3230399"/>
            <a:ext cx="3658020" cy="1376585"/>
            <a:chOff x="-973144" y="2897990"/>
            <a:chExt cx="3076294" cy="1376585"/>
          </a:xfrm>
        </p:grpSpPr>
        <p:sp>
          <p:nvSpPr>
            <p:cNvPr id="27" name="Google Shape;332;p25">
              <a:extLst>
                <a:ext uri="{FF2B5EF4-FFF2-40B4-BE49-F238E27FC236}">
                  <a16:creationId xmlns:a16="http://schemas.microsoft.com/office/drawing/2014/main" id="{02A946DE-2CE4-4424-AD33-C1E82DD1E6F2}"/>
                </a:ext>
              </a:extLst>
            </p:cNvPr>
            <p:cNvSpPr/>
            <p:nvPr/>
          </p:nvSpPr>
          <p:spPr>
            <a:xfrm>
              <a:off x="36485" y="3700038"/>
              <a:ext cx="2066665" cy="574537"/>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Arimo"/>
                  <a:sym typeface="Arimo"/>
                </a:rPr>
                <a:t>קריאה למתודה </a:t>
              </a:r>
              <a:r>
                <a:rPr lang="en-US" sz="1200" dirty="0" err="1">
                  <a:solidFill>
                    <a:schemeClr val="dk1"/>
                  </a:solidFill>
                  <a:latin typeface="Consolas" panose="020B0609020204030204" pitchFamily="49" charset="0"/>
                  <a:ea typeface="Arimo"/>
                  <a:cs typeface="Arimo"/>
                  <a:sym typeface="Arimo"/>
                </a:rPr>
                <a:t>getAverage</a:t>
              </a:r>
              <a:r>
                <a:rPr lang="he-IL" sz="1200" dirty="0">
                  <a:solidFill>
                    <a:schemeClr val="dk1"/>
                  </a:solidFill>
                  <a:latin typeface="Arimo"/>
                  <a:ea typeface="Arimo"/>
                  <a:cs typeface="Arimo"/>
                  <a:sym typeface="Arimo"/>
                </a:rPr>
                <a:t> עבור המופע </a:t>
              </a:r>
              <a:r>
                <a:rPr lang="en-US" sz="1200" dirty="0">
                  <a:solidFill>
                    <a:schemeClr val="dk1"/>
                  </a:solidFill>
                  <a:latin typeface="Arimo"/>
                  <a:ea typeface="Arimo"/>
                  <a:cs typeface="Arimo"/>
                  <a:sym typeface="Arimo"/>
                </a:rPr>
                <a:t>stud2</a:t>
              </a:r>
            </a:p>
          </p:txBody>
        </p:sp>
        <p:cxnSp>
          <p:nvCxnSpPr>
            <p:cNvPr id="33" name="Google Shape;333;p25">
              <a:extLst>
                <a:ext uri="{FF2B5EF4-FFF2-40B4-BE49-F238E27FC236}">
                  <a16:creationId xmlns:a16="http://schemas.microsoft.com/office/drawing/2014/main" id="{93DF6F04-670B-4B8F-A93F-54B59DC481EB}"/>
                </a:ext>
              </a:extLst>
            </p:cNvPr>
            <p:cNvCxnSpPr>
              <a:cxnSpLocks/>
            </p:cNvCxnSpPr>
            <p:nvPr/>
          </p:nvCxnSpPr>
          <p:spPr>
            <a:xfrm>
              <a:off x="-973144" y="2897990"/>
              <a:ext cx="1009629" cy="1088675"/>
            </a:xfrm>
            <a:prstGeom prst="straightConnector1">
              <a:avLst/>
            </a:prstGeom>
            <a:noFill/>
            <a:ln w="19050" cap="flat" cmpd="sng">
              <a:solidFill>
                <a:schemeClr val="accent1"/>
              </a:solidFill>
              <a:prstDash val="solid"/>
              <a:round/>
              <a:headEnd type="none" w="med" len="med"/>
              <a:tailEnd type="none" w="med" len="med"/>
            </a:ln>
          </p:spPr>
        </p:cxnSp>
      </p:grpSp>
      <p:grpSp>
        <p:nvGrpSpPr>
          <p:cNvPr id="36" name="קבוצה 15">
            <a:extLst>
              <a:ext uri="{FF2B5EF4-FFF2-40B4-BE49-F238E27FC236}">
                <a16:creationId xmlns:a16="http://schemas.microsoft.com/office/drawing/2014/main" id="{71EB9EC2-CDC0-427D-AE8D-14491C900F96}"/>
              </a:ext>
            </a:extLst>
          </p:cNvPr>
          <p:cNvGrpSpPr/>
          <p:nvPr/>
        </p:nvGrpSpPr>
        <p:grpSpPr>
          <a:xfrm>
            <a:off x="139748" y="1103911"/>
            <a:ext cx="2457470" cy="1181896"/>
            <a:chOff x="5571771" y="3136714"/>
            <a:chExt cx="2457470" cy="1181896"/>
          </a:xfrm>
        </p:grpSpPr>
        <p:sp>
          <p:nvSpPr>
            <p:cNvPr id="39" name="Google Shape;332;p25">
              <a:extLst>
                <a:ext uri="{FF2B5EF4-FFF2-40B4-BE49-F238E27FC236}">
                  <a16:creationId xmlns:a16="http://schemas.microsoft.com/office/drawing/2014/main" id="{4D8B99DB-D6D5-4966-B92B-F27EF2F82FAB}"/>
                </a:ext>
              </a:extLst>
            </p:cNvPr>
            <p:cNvSpPr/>
            <p:nvPr/>
          </p:nvSpPr>
          <p:spPr>
            <a:xfrm>
              <a:off x="5571771" y="3136714"/>
              <a:ext cx="2457470" cy="574537"/>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Arimo"/>
                  <a:sym typeface="Arimo"/>
                </a:rPr>
                <a:t>קריאה למתודה </a:t>
              </a:r>
              <a:r>
                <a:rPr lang="en-US" sz="1200" dirty="0">
                  <a:solidFill>
                    <a:schemeClr val="dk1"/>
                  </a:solidFill>
                  <a:latin typeface="Consolas" panose="020B0609020204030204" pitchFamily="49" charset="0"/>
                  <a:ea typeface="Arimo"/>
                  <a:cs typeface="Arimo"/>
                  <a:sym typeface="Arimo"/>
                </a:rPr>
                <a:t>print</a:t>
              </a:r>
              <a:r>
                <a:rPr lang="he-IL" sz="1200" dirty="0">
                  <a:solidFill>
                    <a:schemeClr val="dk1"/>
                  </a:solidFill>
                  <a:latin typeface="Arimo"/>
                  <a:ea typeface="Arimo"/>
                  <a:cs typeface="Arimo"/>
                  <a:sym typeface="Arimo"/>
                </a:rPr>
                <a:t> עבור המופע </a:t>
              </a:r>
              <a:r>
                <a:rPr lang="en-US" sz="1200" dirty="0">
                  <a:solidFill>
                    <a:schemeClr val="dk1"/>
                  </a:solidFill>
                  <a:latin typeface="Arimo"/>
                  <a:ea typeface="Arimo"/>
                  <a:cs typeface="Arimo"/>
                  <a:sym typeface="Arimo"/>
                </a:rPr>
                <a:t>stud1</a:t>
              </a:r>
            </a:p>
          </p:txBody>
        </p:sp>
        <p:cxnSp>
          <p:nvCxnSpPr>
            <p:cNvPr id="40" name="Google Shape;333;p25">
              <a:extLst>
                <a:ext uri="{FF2B5EF4-FFF2-40B4-BE49-F238E27FC236}">
                  <a16:creationId xmlns:a16="http://schemas.microsoft.com/office/drawing/2014/main" id="{E49D13D3-887B-4683-A0B4-51E1D6757478}"/>
                </a:ext>
              </a:extLst>
            </p:cNvPr>
            <p:cNvCxnSpPr>
              <a:cxnSpLocks/>
            </p:cNvCxnSpPr>
            <p:nvPr/>
          </p:nvCxnSpPr>
          <p:spPr>
            <a:xfrm>
              <a:off x="5653003" y="3764853"/>
              <a:ext cx="1271008" cy="553757"/>
            </a:xfrm>
            <a:prstGeom prst="straightConnector1">
              <a:avLst/>
            </a:prstGeom>
            <a:noFill/>
            <a:ln w="19050" cap="flat" cmpd="sng">
              <a:solidFill>
                <a:schemeClr val="accent1"/>
              </a:solidFill>
              <a:prstDash val="solid"/>
              <a:round/>
              <a:headEnd type="none" w="med" len="med"/>
              <a:tailEnd type="none" w="med" len="med"/>
            </a:ln>
          </p:spPr>
        </p:cxnSp>
      </p:grpSp>
    </p:spTree>
    <p:extLst>
      <p:ext uri="{BB962C8B-B14F-4D97-AF65-F5344CB8AC3E}">
        <p14:creationId xmlns:p14="http://schemas.microsoft.com/office/powerpoint/2010/main" val="397609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right)">
                                      <p:cBhvr>
                                        <p:cTn id="15" dur="500"/>
                                        <p:tgtEl>
                                          <p:spTgt spid="19"/>
                                        </p:tgtEl>
                                      </p:cBhvr>
                                    </p:animEffect>
                                  </p:childTnLst>
                                </p:cTn>
                              </p:par>
                              <p:par>
                                <p:cTn id="16" presetID="22" presetClass="entr" presetSubtype="2"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right)">
                                      <p:cBhvr>
                                        <p:cTn id="1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CB1479-329B-44CE-A465-AA80F2E1F083}"/>
              </a:ext>
            </a:extLst>
          </p:cNvPr>
          <p:cNvSpPr>
            <a:spLocks noGrp="1"/>
          </p:cNvSpPr>
          <p:nvPr>
            <p:ph type="body" idx="1"/>
          </p:nvPr>
        </p:nvSpPr>
        <p:spPr>
          <a:xfrm>
            <a:off x="1481580" y="1228521"/>
            <a:ext cx="6180840" cy="3480842"/>
          </a:xfrm>
        </p:spPr>
        <p:txBody>
          <a:bodyPr anchor="t"/>
          <a:lstStyle/>
          <a:p>
            <a:r>
              <a:rPr lang="he-IL" sz="1600" dirty="0"/>
              <a:t>ניזכר בבעיה שעלתה בשקופית 33...</a:t>
            </a:r>
            <a:br>
              <a:rPr lang="he-IL" sz="1600" dirty="0"/>
            </a:br>
            <a:endParaRPr lang="he-IL" sz="1600" dirty="0"/>
          </a:p>
          <a:p>
            <a:r>
              <a:rPr lang="he-IL" sz="1600" dirty="0"/>
              <a:t>איך הקומפיילר מצליח לשמור עותק </a:t>
            </a:r>
            <a:r>
              <a:rPr lang="he-IL" sz="1600" b="1" dirty="0">
                <a:solidFill>
                  <a:schemeClr val="bg2"/>
                </a:solidFill>
              </a:rPr>
              <a:t>בודד</a:t>
            </a:r>
            <a:r>
              <a:rPr lang="he-IL" sz="1600" dirty="0"/>
              <a:t> של מתודה בזיכרון?</a:t>
            </a:r>
            <a:br>
              <a:rPr lang="he-IL" sz="1600" dirty="0"/>
            </a:br>
            <a:r>
              <a:rPr lang="he-IL" sz="1600" dirty="0"/>
              <a:t>(ולא לשמור עותק עבור כל מופע שנוצר)</a:t>
            </a:r>
            <a:br>
              <a:rPr lang="he-IL" sz="1600" dirty="0"/>
            </a:br>
            <a:endParaRPr lang="he-IL" sz="1600" dirty="0"/>
          </a:p>
          <a:p>
            <a:r>
              <a:rPr lang="he-IL" sz="1600" dirty="0"/>
              <a:t>הקומפיילר צריך לדעת איזה אובייקט קרא למתודה כדי לגשת לשדות שלו.</a:t>
            </a:r>
            <a:br>
              <a:rPr lang="he-IL" sz="1600" dirty="0"/>
            </a:br>
            <a:endParaRPr lang="he-IL" sz="1600" dirty="0"/>
          </a:p>
          <a:p>
            <a:r>
              <a:rPr lang="he-IL" sz="1600" dirty="0"/>
              <a:t>הקומפיילר עושה זאת ע"י הוספת הכתובת של האובייקט הקורא</a:t>
            </a:r>
            <a:br>
              <a:rPr lang="en-US" sz="1600" dirty="0"/>
            </a:br>
            <a:endParaRPr lang="he-IL" sz="1600" dirty="0"/>
          </a:p>
          <a:p>
            <a:r>
              <a:rPr lang="he-IL" sz="1600" dirty="0"/>
              <a:t>הכתובת מועברת למתודה, ומוחזקת במצביע שנקרא </a:t>
            </a:r>
            <a:r>
              <a:rPr lang="en-US" sz="1600" dirty="0">
                <a:solidFill>
                  <a:schemeClr val="tx2">
                    <a:lumMod val="50000"/>
                  </a:schemeClr>
                </a:solidFill>
                <a:latin typeface="Consolas" panose="020B0609020204030204" pitchFamily="49" charset="0"/>
              </a:rPr>
              <a:t>this</a:t>
            </a:r>
            <a:br>
              <a:rPr lang="en-US" sz="1600" dirty="0"/>
            </a:br>
            <a:endParaRPr lang="en-US" sz="1600" dirty="0"/>
          </a:p>
          <a:p>
            <a:r>
              <a:rPr lang="he-IL" sz="1600" dirty="0"/>
              <a:t>הטיפוס של </a:t>
            </a:r>
            <a:r>
              <a:rPr lang="en-US" sz="1600" dirty="0">
                <a:solidFill>
                  <a:schemeClr val="tx2">
                    <a:lumMod val="50000"/>
                  </a:schemeClr>
                </a:solidFill>
                <a:latin typeface="Consolas" panose="020B0609020204030204" pitchFamily="49" charset="0"/>
              </a:rPr>
              <a:t>this</a:t>
            </a:r>
            <a:r>
              <a:rPr lang="he-IL" sz="1600" dirty="0"/>
              <a:t> הוא מטיפוס מצביע למחלקה</a:t>
            </a:r>
          </a:p>
          <a:p>
            <a:pPr lvl="1" algn="r"/>
            <a:r>
              <a:rPr lang="he-IL" sz="1200" dirty="0"/>
              <a:t>בדוגמא שלנו </a:t>
            </a:r>
            <a:r>
              <a:rPr lang="en-US" sz="1200" dirty="0">
                <a:solidFill>
                  <a:schemeClr val="accent3">
                    <a:lumMod val="75000"/>
                  </a:schemeClr>
                </a:solidFill>
              </a:rPr>
              <a:t>Student</a:t>
            </a:r>
            <a:r>
              <a:rPr lang="en-US" sz="1200" dirty="0"/>
              <a:t>*</a:t>
            </a:r>
          </a:p>
          <a:p>
            <a:endParaRPr lang="en-US" sz="1600" dirty="0"/>
          </a:p>
          <a:p>
            <a:endParaRPr lang="en-US" sz="1600" dirty="0"/>
          </a:p>
        </p:txBody>
      </p:sp>
      <p:sp>
        <p:nvSpPr>
          <p:cNvPr id="3" name="Title 2">
            <a:extLst>
              <a:ext uri="{FF2B5EF4-FFF2-40B4-BE49-F238E27FC236}">
                <a16:creationId xmlns:a16="http://schemas.microsoft.com/office/drawing/2014/main" id="{92FC0AE1-F487-4DAA-8892-F57B9BB56BCE}"/>
              </a:ext>
            </a:extLst>
          </p:cNvPr>
          <p:cNvSpPr>
            <a:spLocks noGrp="1"/>
          </p:cNvSpPr>
          <p:nvPr>
            <p:ph type="title"/>
          </p:nvPr>
        </p:nvSpPr>
        <p:spPr/>
        <p:txBody>
          <a:bodyPr/>
          <a:lstStyle/>
          <a:p>
            <a:r>
              <a:rPr lang="he-IL" dirty="0"/>
              <a:t>המצביע </a:t>
            </a:r>
            <a:r>
              <a:rPr lang="en-US" dirty="0"/>
              <a:t>this</a:t>
            </a:r>
          </a:p>
        </p:txBody>
      </p:sp>
      <p:sp>
        <p:nvSpPr>
          <p:cNvPr id="12" name="כותרת 4">
            <a:extLst>
              <a:ext uri="{FF2B5EF4-FFF2-40B4-BE49-F238E27FC236}">
                <a16:creationId xmlns:a16="http://schemas.microsoft.com/office/drawing/2014/main" id="{19C8288E-7412-4295-BA6C-ACF7FDA167E1}"/>
              </a:ext>
            </a:extLst>
          </p:cNvPr>
          <p:cNvSpPr>
            <a:spLocks noGrp="1"/>
          </p:cNvSpPr>
          <p:nvPr>
            <p:ph type="title" idx="2"/>
          </p:nvPr>
        </p:nvSpPr>
        <p:spPr>
          <a:xfrm>
            <a:off x="8357675" y="621586"/>
            <a:ext cx="720000" cy="301800"/>
          </a:xfrm>
        </p:spPr>
        <p:txBody>
          <a:bodyPr/>
          <a:lstStyle/>
          <a:p>
            <a:r>
              <a:rPr lang="he-IL" dirty="0"/>
              <a:t>הגדרה</a:t>
            </a:r>
            <a:endParaRPr lang="en-IL" dirty="0"/>
          </a:p>
        </p:txBody>
      </p:sp>
      <p:grpSp>
        <p:nvGrpSpPr>
          <p:cNvPr id="13" name="גרפיקה 324">
            <a:extLst>
              <a:ext uri="{FF2B5EF4-FFF2-40B4-BE49-F238E27FC236}">
                <a16:creationId xmlns:a16="http://schemas.microsoft.com/office/drawing/2014/main" id="{E741E153-0986-4D18-8BF3-8C6C0DAB8726}"/>
              </a:ext>
            </a:extLst>
          </p:cNvPr>
          <p:cNvGrpSpPr/>
          <p:nvPr/>
        </p:nvGrpSpPr>
        <p:grpSpPr>
          <a:xfrm rot="21169383">
            <a:off x="8504006" y="61044"/>
            <a:ext cx="427499" cy="645688"/>
            <a:chOff x="4852445" y="2175228"/>
            <a:chExt cx="427499" cy="645688"/>
          </a:xfrm>
        </p:grpSpPr>
        <p:sp>
          <p:nvSpPr>
            <p:cNvPr id="14" name="גרפיקה 324">
              <a:extLst>
                <a:ext uri="{FF2B5EF4-FFF2-40B4-BE49-F238E27FC236}">
                  <a16:creationId xmlns:a16="http://schemas.microsoft.com/office/drawing/2014/main" id="{1755EF6D-2647-4C65-A194-97C9F94A5CFB}"/>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5" name="גרפיקה 324">
              <a:extLst>
                <a:ext uri="{FF2B5EF4-FFF2-40B4-BE49-F238E27FC236}">
                  <a16:creationId xmlns:a16="http://schemas.microsoft.com/office/drawing/2014/main" id="{5DF5B568-F119-489B-A22D-E3F27408A86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6" name="גרפיקה 324">
              <a:extLst>
                <a:ext uri="{FF2B5EF4-FFF2-40B4-BE49-F238E27FC236}">
                  <a16:creationId xmlns:a16="http://schemas.microsoft.com/office/drawing/2014/main" id="{493BC7D2-CC93-4C14-BFBE-477154257989}"/>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7" name="גרפיקה 324">
              <a:extLst>
                <a:ext uri="{FF2B5EF4-FFF2-40B4-BE49-F238E27FC236}">
                  <a16:creationId xmlns:a16="http://schemas.microsoft.com/office/drawing/2014/main" id="{1F8D5124-3459-43C7-9ABF-ADA89C697F41}"/>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8" name="גרפיקה 324">
              <a:extLst>
                <a:ext uri="{FF2B5EF4-FFF2-40B4-BE49-F238E27FC236}">
                  <a16:creationId xmlns:a16="http://schemas.microsoft.com/office/drawing/2014/main" id="{4FED053C-F289-415B-AB70-17A2E58C3B99}"/>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spTree>
    <p:extLst>
      <p:ext uri="{BB962C8B-B14F-4D97-AF65-F5344CB8AC3E}">
        <p14:creationId xmlns:p14="http://schemas.microsoft.com/office/powerpoint/2010/main" val="229500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CB1479-329B-44CE-A465-AA80F2E1F083}"/>
              </a:ext>
            </a:extLst>
          </p:cNvPr>
          <p:cNvSpPr>
            <a:spLocks noGrp="1"/>
          </p:cNvSpPr>
          <p:nvPr>
            <p:ph type="body" idx="1"/>
          </p:nvPr>
        </p:nvSpPr>
        <p:spPr>
          <a:xfrm>
            <a:off x="1481577" y="1287214"/>
            <a:ext cx="6180840" cy="3480842"/>
          </a:xfrm>
        </p:spPr>
        <p:txBody>
          <a:bodyPr anchor="t"/>
          <a:lstStyle/>
          <a:p>
            <a:r>
              <a:rPr lang="he-IL" sz="1600" dirty="0"/>
              <a:t>לכל מתודה שהגדרנו נוסף אוטומטית פרמטר חדש</a:t>
            </a:r>
          </a:p>
          <a:p>
            <a:pPr lvl="1" algn="r"/>
            <a:r>
              <a:rPr lang="he-IL" sz="1200" dirty="0"/>
              <a:t>(אנחנו לא רואים את זה אבל הקומפיילר הוסיף אותו)</a:t>
            </a:r>
          </a:p>
          <a:p>
            <a:pPr lvl="1" algn="r"/>
            <a:r>
              <a:rPr lang="he-IL" sz="1200" dirty="0"/>
              <a:t>בדוגמא שלנו, החתימה של המתודה נראית כך:</a:t>
            </a:r>
            <a:br>
              <a:rPr lang="he-IL" sz="1600" dirty="0"/>
            </a:br>
            <a:br>
              <a:rPr lang="he-IL" sz="1600" dirty="0"/>
            </a:br>
            <a:br>
              <a:rPr lang="he-IL" sz="1600" dirty="0"/>
            </a:br>
            <a:endParaRPr lang="he-IL" sz="1600" dirty="0"/>
          </a:p>
          <a:p>
            <a:r>
              <a:rPr lang="he-IL" sz="1600" dirty="0"/>
              <a:t>שזה שקול לחתימה:</a:t>
            </a:r>
            <a:br>
              <a:rPr lang="he-IL" sz="1600" dirty="0"/>
            </a:br>
            <a:endParaRPr lang="he-IL" sz="1600" dirty="0"/>
          </a:p>
          <a:p>
            <a:endParaRPr lang="he-IL" sz="1600" dirty="0"/>
          </a:p>
          <a:p>
            <a:endParaRPr lang="he-IL" sz="1600" dirty="0"/>
          </a:p>
          <a:p>
            <a:r>
              <a:rPr lang="he-IL" sz="1600" dirty="0"/>
              <a:t>ב-</a:t>
            </a:r>
            <a:r>
              <a:rPr lang="en-US" sz="1600" dirty="0"/>
              <a:t>main</a:t>
            </a:r>
            <a:r>
              <a:rPr lang="he-IL" sz="1600" dirty="0"/>
              <a:t> של הדוגמא שלנו, הקומפיילר הופך את הקריאה </a:t>
            </a:r>
            <a:r>
              <a:rPr lang="en-US" sz="1600" dirty="0">
                <a:latin typeface="Consolas" panose="020B0609020204030204" pitchFamily="49" charset="0"/>
              </a:rPr>
              <a:t>stud1.</a:t>
            </a:r>
            <a:r>
              <a:rPr lang="en-US" sz="1600" dirty="0">
                <a:solidFill>
                  <a:schemeClr val="accent6">
                    <a:lumMod val="65000"/>
                  </a:schemeClr>
                </a:solidFill>
                <a:latin typeface="Consolas" panose="020B0609020204030204" pitchFamily="49" charset="0"/>
              </a:rPr>
              <a:t>print</a:t>
            </a:r>
            <a:r>
              <a:rPr lang="en-US" sz="1600" dirty="0">
                <a:latin typeface="Consolas" panose="020B0609020204030204" pitchFamily="49" charset="0"/>
              </a:rPr>
              <a:t>()</a:t>
            </a:r>
            <a:br>
              <a:rPr lang="en-US" sz="1600" dirty="0"/>
            </a:br>
            <a:r>
              <a:rPr lang="he-IL" sz="1600" dirty="0"/>
              <a:t>לקריאה </a:t>
            </a:r>
            <a:r>
              <a:rPr lang="en-US" sz="1600" dirty="0">
                <a:solidFill>
                  <a:schemeClr val="accent3">
                    <a:lumMod val="75000"/>
                  </a:schemeClr>
                </a:solidFill>
                <a:latin typeface="Consolas" panose="020B0609020204030204" pitchFamily="49" charset="0"/>
              </a:rPr>
              <a:t>Student</a:t>
            </a:r>
            <a:r>
              <a:rPr lang="en-US" sz="1600" dirty="0">
                <a:latin typeface="Consolas" panose="020B0609020204030204" pitchFamily="49" charset="0"/>
              </a:rPr>
              <a:t>::</a:t>
            </a:r>
            <a:r>
              <a:rPr lang="en-US" sz="1600" dirty="0">
                <a:solidFill>
                  <a:schemeClr val="accent6">
                    <a:lumMod val="65000"/>
                  </a:schemeClr>
                </a:solidFill>
                <a:latin typeface="Consolas" panose="020B0609020204030204" pitchFamily="49" charset="0"/>
              </a:rPr>
              <a:t>print</a:t>
            </a:r>
            <a:r>
              <a:rPr lang="en-US" sz="1600" dirty="0">
                <a:latin typeface="Consolas" panose="020B0609020204030204" pitchFamily="49" charset="0"/>
              </a:rPr>
              <a:t>(</a:t>
            </a:r>
            <a:r>
              <a:rPr lang="en-US" sz="1600" dirty="0">
                <a:solidFill>
                  <a:schemeClr val="accent6">
                    <a:lumMod val="65000"/>
                  </a:schemeClr>
                </a:solidFill>
                <a:latin typeface="Consolas" panose="020B0609020204030204" pitchFamily="49" charset="0"/>
              </a:rPr>
              <a:t>&amp;</a:t>
            </a:r>
            <a:r>
              <a:rPr lang="en-US" sz="1600" dirty="0">
                <a:latin typeface="Consolas" panose="020B0609020204030204" pitchFamily="49" charset="0"/>
              </a:rPr>
              <a:t>stud1)</a:t>
            </a:r>
            <a:br>
              <a:rPr lang="en-US" sz="1600" dirty="0">
                <a:latin typeface="Consolas" panose="020B0609020204030204" pitchFamily="49" charset="0"/>
              </a:rPr>
            </a:br>
            <a:endParaRPr lang="en-US" sz="1600" dirty="0">
              <a:latin typeface="Consolas" panose="020B0609020204030204" pitchFamily="49" charset="0"/>
            </a:endParaRPr>
          </a:p>
        </p:txBody>
      </p:sp>
      <p:sp>
        <p:nvSpPr>
          <p:cNvPr id="3" name="Title 2">
            <a:extLst>
              <a:ext uri="{FF2B5EF4-FFF2-40B4-BE49-F238E27FC236}">
                <a16:creationId xmlns:a16="http://schemas.microsoft.com/office/drawing/2014/main" id="{92FC0AE1-F487-4DAA-8892-F57B9BB56BCE}"/>
              </a:ext>
            </a:extLst>
          </p:cNvPr>
          <p:cNvSpPr>
            <a:spLocks noGrp="1"/>
          </p:cNvSpPr>
          <p:nvPr>
            <p:ph type="title"/>
          </p:nvPr>
        </p:nvSpPr>
        <p:spPr/>
        <p:txBody>
          <a:bodyPr/>
          <a:lstStyle/>
          <a:p>
            <a:r>
              <a:rPr lang="he-IL" dirty="0"/>
              <a:t>המצביע </a:t>
            </a:r>
            <a:r>
              <a:rPr lang="en-US" dirty="0"/>
              <a:t>this</a:t>
            </a:r>
          </a:p>
        </p:txBody>
      </p:sp>
      <p:sp>
        <p:nvSpPr>
          <p:cNvPr id="12" name="כותרת 4">
            <a:extLst>
              <a:ext uri="{FF2B5EF4-FFF2-40B4-BE49-F238E27FC236}">
                <a16:creationId xmlns:a16="http://schemas.microsoft.com/office/drawing/2014/main" id="{19C8288E-7412-4295-BA6C-ACF7FDA167E1}"/>
              </a:ext>
            </a:extLst>
          </p:cNvPr>
          <p:cNvSpPr>
            <a:spLocks noGrp="1"/>
          </p:cNvSpPr>
          <p:nvPr>
            <p:ph type="title" idx="2"/>
          </p:nvPr>
        </p:nvSpPr>
        <p:spPr>
          <a:xfrm>
            <a:off x="8357675" y="621586"/>
            <a:ext cx="720000" cy="301800"/>
          </a:xfrm>
        </p:spPr>
        <p:txBody>
          <a:bodyPr/>
          <a:lstStyle/>
          <a:p>
            <a:r>
              <a:rPr lang="he-IL" dirty="0"/>
              <a:t>הגדרה</a:t>
            </a:r>
            <a:endParaRPr lang="en-IL" dirty="0"/>
          </a:p>
        </p:txBody>
      </p:sp>
      <p:grpSp>
        <p:nvGrpSpPr>
          <p:cNvPr id="13" name="גרפיקה 324">
            <a:extLst>
              <a:ext uri="{FF2B5EF4-FFF2-40B4-BE49-F238E27FC236}">
                <a16:creationId xmlns:a16="http://schemas.microsoft.com/office/drawing/2014/main" id="{E741E153-0986-4D18-8BF3-8C6C0DAB8726}"/>
              </a:ext>
            </a:extLst>
          </p:cNvPr>
          <p:cNvGrpSpPr/>
          <p:nvPr/>
        </p:nvGrpSpPr>
        <p:grpSpPr>
          <a:xfrm rot="21169383">
            <a:off x="8504006" y="61044"/>
            <a:ext cx="427499" cy="645688"/>
            <a:chOff x="4852445" y="2175228"/>
            <a:chExt cx="427499" cy="645688"/>
          </a:xfrm>
        </p:grpSpPr>
        <p:sp>
          <p:nvSpPr>
            <p:cNvPr id="14" name="גרפיקה 324">
              <a:extLst>
                <a:ext uri="{FF2B5EF4-FFF2-40B4-BE49-F238E27FC236}">
                  <a16:creationId xmlns:a16="http://schemas.microsoft.com/office/drawing/2014/main" id="{1755EF6D-2647-4C65-A194-97C9F94A5CFB}"/>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5" name="גרפיקה 324">
              <a:extLst>
                <a:ext uri="{FF2B5EF4-FFF2-40B4-BE49-F238E27FC236}">
                  <a16:creationId xmlns:a16="http://schemas.microsoft.com/office/drawing/2014/main" id="{5DF5B568-F119-489B-A22D-E3F27408A86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6" name="גרפיקה 324">
              <a:extLst>
                <a:ext uri="{FF2B5EF4-FFF2-40B4-BE49-F238E27FC236}">
                  <a16:creationId xmlns:a16="http://schemas.microsoft.com/office/drawing/2014/main" id="{493BC7D2-CC93-4C14-BFBE-477154257989}"/>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7" name="גרפיקה 324">
              <a:extLst>
                <a:ext uri="{FF2B5EF4-FFF2-40B4-BE49-F238E27FC236}">
                  <a16:creationId xmlns:a16="http://schemas.microsoft.com/office/drawing/2014/main" id="{1F8D5124-3459-43C7-9ABF-ADA89C697F41}"/>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8" name="גרפיקה 324">
              <a:extLst>
                <a:ext uri="{FF2B5EF4-FFF2-40B4-BE49-F238E27FC236}">
                  <a16:creationId xmlns:a16="http://schemas.microsoft.com/office/drawing/2014/main" id="{4FED053C-F289-415B-AB70-17A2E58C3B99}"/>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sp>
        <p:nvSpPr>
          <p:cNvPr id="11" name="Rectangle 10">
            <a:extLst>
              <a:ext uri="{FF2B5EF4-FFF2-40B4-BE49-F238E27FC236}">
                <a16:creationId xmlns:a16="http://schemas.microsoft.com/office/drawing/2014/main" id="{9C58C3EB-E976-4EEA-9C94-69B33814E87D}"/>
              </a:ext>
            </a:extLst>
          </p:cNvPr>
          <p:cNvSpPr/>
          <p:nvPr/>
        </p:nvSpPr>
        <p:spPr>
          <a:xfrm>
            <a:off x="2750733" y="2346359"/>
            <a:ext cx="3642529" cy="307777"/>
          </a:xfrm>
          <a:prstGeom prst="rect">
            <a:avLst/>
          </a:prstGeom>
        </p:spPr>
        <p:txBody>
          <a:bodyPr wrap="square">
            <a:spAutoFit/>
          </a:bodyPr>
          <a:lstStyle/>
          <a:p>
            <a:pPr algn="ct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print(</a:t>
            </a:r>
            <a:r>
              <a:rPr lang="en-US" dirty="0">
                <a:solidFill>
                  <a:srgbClr val="2B91AF"/>
                </a:solidFill>
                <a:latin typeface="Consolas" panose="020B0609020204030204" pitchFamily="49" charset="0"/>
                <a:ea typeface="Calibri" panose="020F0502020204030204" pitchFamily="34" charset="0"/>
                <a:cs typeface="Consolas" panose="020B0609020204030204" pitchFamily="49" charset="0"/>
              </a:rPr>
              <a:t>Student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effectLst/>
              <a:latin typeface="Times New Roman" panose="02020603050405020304" pitchFamily="18" charset="0"/>
              <a:ea typeface="Times New Roman" panose="02020603050405020304" pitchFamily="18" charset="0"/>
            </a:endParaRPr>
          </a:p>
        </p:txBody>
      </p:sp>
      <p:sp>
        <p:nvSpPr>
          <p:cNvPr id="19" name="Rectangle 18">
            <a:extLst>
              <a:ext uri="{FF2B5EF4-FFF2-40B4-BE49-F238E27FC236}">
                <a16:creationId xmlns:a16="http://schemas.microsoft.com/office/drawing/2014/main" id="{BA59A8E9-5D1B-4A1E-9D62-2687FA515DA2}"/>
              </a:ext>
            </a:extLst>
          </p:cNvPr>
          <p:cNvSpPr/>
          <p:nvPr/>
        </p:nvSpPr>
        <p:spPr>
          <a:xfrm>
            <a:off x="3493775" y="3144038"/>
            <a:ext cx="2156447" cy="307777"/>
          </a:xfrm>
          <a:prstGeom prst="rect">
            <a:avLst/>
          </a:prstGeom>
        </p:spPr>
        <p:txBody>
          <a:bodyPr wrap="square">
            <a:spAutoFit/>
          </a:bodyPr>
          <a:lstStyle/>
          <a:p>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print()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p>
        </p:txBody>
      </p:sp>
    </p:spTree>
    <p:extLst>
      <p:ext uri="{BB962C8B-B14F-4D97-AF65-F5344CB8AC3E}">
        <p14:creationId xmlns:p14="http://schemas.microsoft.com/office/powerpoint/2010/main" val="229440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uiExpand="1"/>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6"/>
          <p:cNvSpPr txBox="1">
            <a:spLocks noGrp="1"/>
          </p:cNvSpPr>
          <p:nvPr>
            <p:ph type="ctrTitle"/>
          </p:nvPr>
        </p:nvSpPr>
        <p:spPr>
          <a:xfrm>
            <a:off x="540000" y="3677876"/>
            <a:ext cx="8064000" cy="659100"/>
          </a:xfrm>
          <a:prstGeom prst="rect">
            <a:avLst/>
          </a:prstGeom>
        </p:spPr>
        <p:txBody>
          <a:bodyPr spcFirstLastPara="1" wrap="square" lIns="0" tIns="0" rIns="0" bIns="0" anchor="ctr" anchorCtr="0">
            <a:noAutofit/>
          </a:bodyPr>
          <a:lstStyle/>
          <a:p>
            <a:pPr marL="0" lvl="0" indent="0" algn="ctr" rtl="1">
              <a:spcBef>
                <a:spcPts val="0"/>
              </a:spcBef>
              <a:spcAft>
                <a:spcPts val="0"/>
              </a:spcAft>
              <a:buNone/>
            </a:pPr>
            <a:r>
              <a:rPr lang="iw"/>
              <a:t>שאלות? תהיות?</a:t>
            </a:r>
            <a:endParaRPr/>
          </a:p>
        </p:txBody>
      </p:sp>
      <p:sp>
        <p:nvSpPr>
          <p:cNvPr id="486" name="Google Shape;486;p36"/>
          <p:cNvSpPr txBox="1">
            <a:spLocks noGrp="1"/>
          </p:cNvSpPr>
          <p:nvPr>
            <p:ph type="subTitle" idx="1"/>
          </p:nvPr>
        </p:nvSpPr>
        <p:spPr>
          <a:xfrm>
            <a:off x="540050" y="4386225"/>
            <a:ext cx="8064000" cy="293400"/>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dirty="0"/>
              <a:t>אובייקטים ומחלקות</a:t>
            </a:r>
            <a:endParaRPr dirty="0"/>
          </a:p>
        </p:txBody>
      </p:sp>
    </p:spTree>
    <p:extLst>
      <p:ext uri="{BB962C8B-B14F-4D97-AF65-F5344CB8AC3E}">
        <p14:creationId xmlns:p14="http://schemas.microsoft.com/office/powerpoint/2010/main" val="674729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FFA5E8B-65E5-4992-86F1-237D50942575}"/>
              </a:ext>
            </a:extLst>
          </p:cNvPr>
          <p:cNvSpPr>
            <a:spLocks noGrp="1"/>
          </p:cNvSpPr>
          <p:nvPr>
            <p:ph type="title"/>
          </p:nvPr>
        </p:nvSpPr>
        <p:spPr/>
        <p:txBody>
          <a:bodyPr/>
          <a:lstStyle/>
          <a:p>
            <a:r>
              <a:rPr lang="he-IL" dirty="0"/>
              <a:t>בשיעור הקודם</a:t>
            </a:r>
            <a:endParaRPr lang="en-IL" dirty="0"/>
          </a:p>
        </p:txBody>
      </p:sp>
      <p:sp>
        <p:nvSpPr>
          <p:cNvPr id="3" name="כותרת משנה 2">
            <a:extLst>
              <a:ext uri="{FF2B5EF4-FFF2-40B4-BE49-F238E27FC236}">
                <a16:creationId xmlns:a16="http://schemas.microsoft.com/office/drawing/2014/main" id="{6A1FD394-CAB3-45DB-929E-061D481F12F3}"/>
              </a:ext>
            </a:extLst>
          </p:cNvPr>
          <p:cNvSpPr>
            <a:spLocks noGrp="1"/>
          </p:cNvSpPr>
          <p:nvPr>
            <p:ph type="subTitle" idx="1"/>
          </p:nvPr>
        </p:nvSpPr>
        <p:spPr/>
        <p:txBody>
          <a:bodyPr/>
          <a:lstStyle/>
          <a:p>
            <a:r>
              <a:rPr lang="he-IL" dirty="0"/>
              <a:t>למדנו על מבני נתונים והכרנו את ++</a:t>
            </a:r>
            <a:r>
              <a:rPr lang="en-US" dirty="0"/>
              <a:t>C</a:t>
            </a:r>
          </a:p>
        </p:txBody>
      </p:sp>
      <p:sp>
        <p:nvSpPr>
          <p:cNvPr id="4" name="מציין מיקום טקסט 3">
            <a:extLst>
              <a:ext uri="{FF2B5EF4-FFF2-40B4-BE49-F238E27FC236}">
                <a16:creationId xmlns:a16="http://schemas.microsoft.com/office/drawing/2014/main" id="{E20CEDAE-BB2E-4A13-9446-86B838B25533}"/>
              </a:ext>
            </a:extLst>
          </p:cNvPr>
          <p:cNvSpPr>
            <a:spLocks noGrp="1"/>
          </p:cNvSpPr>
          <p:nvPr>
            <p:ph type="body" idx="2"/>
          </p:nvPr>
        </p:nvSpPr>
        <p:spPr/>
        <p:txBody>
          <a:bodyPr/>
          <a:lstStyle/>
          <a:p>
            <a:r>
              <a:rPr lang="he-IL" dirty="0"/>
              <a:t>למדנו על מבני נתונים וכמה פקודות חדשות בשפת </a:t>
            </a:r>
            <a:r>
              <a:rPr lang="en-US" dirty="0"/>
              <a:t>C++</a:t>
            </a:r>
            <a:endParaRPr lang="he-IL" dirty="0"/>
          </a:p>
          <a:p>
            <a:r>
              <a:rPr lang="he-IL" dirty="0"/>
              <a:t>וגם הכרנו את </a:t>
            </a:r>
            <a:r>
              <a:rPr lang="en-US" dirty="0"/>
              <a:t>GIT</a:t>
            </a:r>
            <a:r>
              <a:rPr lang="he-IL" dirty="0"/>
              <a:t>, וראינו כמה </a:t>
            </a:r>
            <a:r>
              <a:rPr lang="en-US" dirty="0"/>
              <a:t>GIT</a:t>
            </a:r>
            <a:r>
              <a:rPr lang="he-IL" dirty="0"/>
              <a:t> עוזר לנו להתגבר על בעיות שלכל מתכנת/ת יש.</a:t>
            </a:r>
          </a:p>
          <a:p>
            <a:r>
              <a:rPr lang="he-IL" dirty="0"/>
              <a:t>חזרנו קצת לכושר קידוד, ובתרגיל הבית בנינו מבני נתונים שתומכים בממשק שקיבלנו (קובץ ה-</a:t>
            </a:r>
            <a:r>
              <a:rPr lang="en-US" dirty="0"/>
              <a:t>H</a:t>
            </a:r>
            <a:r>
              <a:rPr lang="he-IL" dirty="0"/>
              <a:t>).</a:t>
            </a:r>
          </a:p>
          <a:p>
            <a:r>
              <a:rPr lang="he-IL" dirty="0"/>
              <a:t>היום נכיר גישת תכנות חדשה, כזו שהמון מתכנתים עובדים על פיה – תכנות מונחי עצמים</a:t>
            </a:r>
            <a:br>
              <a:rPr lang="en-US" dirty="0"/>
            </a:br>
            <a:r>
              <a:rPr lang="en-US" dirty="0"/>
              <a:t>Object Oriented Programming</a:t>
            </a:r>
            <a:endParaRPr lang="en-IL" dirty="0"/>
          </a:p>
        </p:txBody>
      </p:sp>
      <p:sp>
        <p:nvSpPr>
          <p:cNvPr id="5" name="כותרת 4">
            <a:extLst>
              <a:ext uri="{FF2B5EF4-FFF2-40B4-BE49-F238E27FC236}">
                <a16:creationId xmlns:a16="http://schemas.microsoft.com/office/drawing/2014/main" id="{7178557B-562D-496A-A34B-D400562D8CDC}"/>
              </a:ext>
            </a:extLst>
          </p:cNvPr>
          <p:cNvSpPr>
            <a:spLocks noGrp="1"/>
          </p:cNvSpPr>
          <p:nvPr>
            <p:ph type="title" idx="3"/>
          </p:nvPr>
        </p:nvSpPr>
        <p:spPr>
          <a:xfrm>
            <a:off x="8357675" y="597366"/>
            <a:ext cx="720000" cy="301800"/>
          </a:xfrm>
        </p:spPr>
        <p:txBody>
          <a:bodyPr/>
          <a:lstStyle/>
          <a:p>
            <a:r>
              <a:rPr lang="he-IL" dirty="0" err="1"/>
              <a:t>רענון</a:t>
            </a:r>
            <a:endParaRPr lang="en-IL" dirty="0"/>
          </a:p>
        </p:txBody>
      </p:sp>
      <p:grpSp>
        <p:nvGrpSpPr>
          <p:cNvPr id="7" name="גרפיקה 288">
            <a:extLst>
              <a:ext uri="{FF2B5EF4-FFF2-40B4-BE49-F238E27FC236}">
                <a16:creationId xmlns:a16="http://schemas.microsoft.com/office/drawing/2014/main" id="{50E145F1-F640-48A1-849A-39D4E4DAD11D}"/>
              </a:ext>
            </a:extLst>
          </p:cNvPr>
          <p:cNvGrpSpPr/>
          <p:nvPr/>
        </p:nvGrpSpPr>
        <p:grpSpPr>
          <a:xfrm>
            <a:off x="8450825" y="97548"/>
            <a:ext cx="557283" cy="569214"/>
            <a:chOff x="5726838" y="2146835"/>
            <a:chExt cx="650434" cy="664359"/>
          </a:xfrm>
        </p:grpSpPr>
        <p:grpSp>
          <p:nvGrpSpPr>
            <p:cNvPr id="8" name="גרפיקה 288">
              <a:extLst>
                <a:ext uri="{FF2B5EF4-FFF2-40B4-BE49-F238E27FC236}">
                  <a16:creationId xmlns:a16="http://schemas.microsoft.com/office/drawing/2014/main" id="{62C92ECE-1C2B-4645-B00A-AA7D1E3F90B1}"/>
                </a:ext>
              </a:extLst>
            </p:cNvPr>
            <p:cNvGrpSpPr/>
            <p:nvPr/>
          </p:nvGrpSpPr>
          <p:grpSpPr>
            <a:xfrm>
              <a:off x="5726838" y="2146835"/>
              <a:ext cx="574065" cy="452281"/>
              <a:chOff x="5726838" y="2146835"/>
              <a:chExt cx="574065" cy="452281"/>
            </a:xfrm>
          </p:grpSpPr>
          <p:sp>
            <p:nvSpPr>
              <p:cNvPr id="12" name="גרפיקה 288">
                <a:extLst>
                  <a:ext uri="{FF2B5EF4-FFF2-40B4-BE49-F238E27FC236}">
                    <a16:creationId xmlns:a16="http://schemas.microsoft.com/office/drawing/2014/main" id="{32F19B4E-350B-49A5-BAEB-123B9E282BDC}"/>
                  </a:ext>
                </a:extLst>
              </p:cNvPr>
              <p:cNvSpPr/>
              <p:nvPr/>
            </p:nvSpPr>
            <p:spPr>
              <a:xfrm>
                <a:off x="5741510" y="2162037"/>
                <a:ext cx="545514" cy="406673"/>
              </a:xfrm>
              <a:custGeom>
                <a:avLst/>
                <a:gdLst>
                  <a:gd name="connsiteX0" fmla="*/ 12468 w 545514"/>
                  <a:gd name="connsiteY0" fmla="*/ 406673 h 406673"/>
                  <a:gd name="connsiteX1" fmla="*/ 4867 w 545514"/>
                  <a:gd name="connsiteY1" fmla="*/ 372467 h 406673"/>
                  <a:gd name="connsiteX2" fmla="*/ 64918 w 545514"/>
                  <a:gd name="connsiteY2" fmla="*/ 123902 h 406673"/>
                  <a:gd name="connsiteX3" fmla="*/ 311202 w 545514"/>
                  <a:gd name="connsiteY3" fmla="*/ 6841 h 406673"/>
                  <a:gd name="connsiteX4" fmla="*/ 314243 w 545514"/>
                  <a:gd name="connsiteY4" fmla="*/ 6841 h 406673"/>
                  <a:gd name="connsiteX5" fmla="*/ 444226 w 545514"/>
                  <a:gd name="connsiteY5" fmla="*/ 38007 h 406673"/>
                  <a:gd name="connsiteX6" fmla="*/ 457908 w 545514"/>
                  <a:gd name="connsiteY6" fmla="*/ 41808 h 406673"/>
                  <a:gd name="connsiteX7" fmla="*/ 477672 w 545514"/>
                  <a:gd name="connsiteY7" fmla="*/ 31926 h 406673"/>
                  <a:gd name="connsiteX8" fmla="*/ 502757 w 545514"/>
                  <a:gd name="connsiteY8" fmla="*/ 6841 h 406673"/>
                  <a:gd name="connsiteX9" fmla="*/ 513398 w 545514"/>
                  <a:gd name="connsiteY9" fmla="*/ 0 h 406673"/>
                  <a:gd name="connsiteX10" fmla="*/ 514919 w 545514"/>
                  <a:gd name="connsiteY10" fmla="*/ 0 h 406673"/>
                  <a:gd name="connsiteX11" fmla="*/ 521000 w 545514"/>
                  <a:gd name="connsiteY11" fmla="*/ 10642 h 406673"/>
                  <a:gd name="connsiteX12" fmla="*/ 526321 w 545514"/>
                  <a:gd name="connsiteY12" fmla="*/ 46368 h 406673"/>
                  <a:gd name="connsiteX13" fmla="*/ 545324 w 545514"/>
                  <a:gd name="connsiteY13" fmla="*/ 179392 h 406673"/>
                  <a:gd name="connsiteX14" fmla="*/ 540763 w 545514"/>
                  <a:gd name="connsiteY14" fmla="*/ 197636 h 406673"/>
                  <a:gd name="connsiteX15" fmla="*/ 524801 w 545514"/>
                  <a:gd name="connsiteY15" fmla="*/ 203717 h 406673"/>
                  <a:gd name="connsiteX16" fmla="*/ 519480 w 545514"/>
                  <a:gd name="connsiteY16" fmla="*/ 202957 h 406673"/>
                  <a:gd name="connsiteX17" fmla="*/ 397858 w 545514"/>
                  <a:gd name="connsiteY17" fmla="*/ 181673 h 406673"/>
                  <a:gd name="connsiteX18" fmla="*/ 360611 w 545514"/>
                  <a:gd name="connsiteY18" fmla="*/ 174831 h 406673"/>
                  <a:gd name="connsiteX19" fmla="*/ 353010 w 545514"/>
                  <a:gd name="connsiteY19" fmla="*/ 172551 h 406673"/>
                  <a:gd name="connsiteX20" fmla="*/ 347689 w 545514"/>
                  <a:gd name="connsiteY20" fmla="*/ 167990 h 406673"/>
                  <a:gd name="connsiteX21" fmla="*/ 349209 w 545514"/>
                  <a:gd name="connsiteY21" fmla="*/ 161909 h 406673"/>
                  <a:gd name="connsiteX22" fmla="*/ 357570 w 545514"/>
                  <a:gd name="connsiteY22" fmla="*/ 151267 h 406673"/>
                  <a:gd name="connsiteX23" fmla="*/ 381135 w 545514"/>
                  <a:gd name="connsiteY23" fmla="*/ 127703 h 406673"/>
                  <a:gd name="connsiteX24" fmla="*/ 407739 w 545514"/>
                  <a:gd name="connsiteY24" fmla="*/ 101098 h 406673"/>
                  <a:gd name="connsiteX25" fmla="*/ 385695 w 545514"/>
                  <a:gd name="connsiteY25" fmla="*/ 92737 h 406673"/>
                  <a:gd name="connsiteX26" fmla="*/ 313482 w 545514"/>
                  <a:gd name="connsiteY26" fmla="*/ 79054 h 406673"/>
                  <a:gd name="connsiteX27" fmla="*/ 308922 w 545514"/>
                  <a:gd name="connsiteY27" fmla="*/ 79054 h 406673"/>
                  <a:gd name="connsiteX28" fmla="*/ 131049 w 545514"/>
                  <a:gd name="connsiteY28" fmla="*/ 157348 h 406673"/>
                  <a:gd name="connsiteX29" fmla="*/ 71759 w 545514"/>
                  <a:gd name="connsiteY29" fmla="*/ 343582 h 406673"/>
                  <a:gd name="connsiteX30" fmla="*/ 70238 w 545514"/>
                  <a:gd name="connsiteY30" fmla="*/ 348903 h 406673"/>
                  <a:gd name="connsiteX31" fmla="*/ 13988 w 545514"/>
                  <a:gd name="connsiteY31" fmla="*/ 404393 h 406673"/>
                  <a:gd name="connsiteX32" fmla="*/ 12468 w 545514"/>
                  <a:gd name="connsiteY32"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5514" h="406673">
                    <a:moveTo>
                      <a:pt x="12468" y="406673"/>
                    </a:moveTo>
                    <a:cubicBezTo>
                      <a:pt x="9428" y="395271"/>
                      <a:pt x="6387" y="383869"/>
                      <a:pt x="4867" y="372467"/>
                    </a:cubicBezTo>
                    <a:cubicBezTo>
                      <a:pt x="-10336" y="278210"/>
                      <a:pt x="10188" y="194595"/>
                      <a:pt x="64918" y="123902"/>
                    </a:cubicBezTo>
                    <a:cubicBezTo>
                      <a:pt x="125729" y="46368"/>
                      <a:pt x="208583" y="6841"/>
                      <a:pt x="311202" y="6841"/>
                    </a:cubicBezTo>
                    <a:lnTo>
                      <a:pt x="314243" y="6841"/>
                    </a:lnTo>
                    <a:cubicBezTo>
                      <a:pt x="359091" y="7601"/>
                      <a:pt x="403179" y="17483"/>
                      <a:pt x="444226" y="38007"/>
                    </a:cubicBezTo>
                    <a:cubicBezTo>
                      <a:pt x="448787" y="40287"/>
                      <a:pt x="453348" y="41808"/>
                      <a:pt x="457908" y="41808"/>
                    </a:cubicBezTo>
                    <a:cubicBezTo>
                      <a:pt x="468550" y="41808"/>
                      <a:pt x="475392" y="34206"/>
                      <a:pt x="477672" y="31926"/>
                    </a:cubicBezTo>
                    <a:cubicBezTo>
                      <a:pt x="484513" y="24324"/>
                      <a:pt x="492875" y="15963"/>
                      <a:pt x="502757" y="6841"/>
                    </a:cubicBezTo>
                    <a:cubicBezTo>
                      <a:pt x="505797" y="3801"/>
                      <a:pt x="510358" y="0"/>
                      <a:pt x="513398" y="0"/>
                    </a:cubicBezTo>
                    <a:cubicBezTo>
                      <a:pt x="514159" y="0"/>
                      <a:pt x="514159" y="0"/>
                      <a:pt x="514919" y="0"/>
                    </a:cubicBezTo>
                    <a:cubicBezTo>
                      <a:pt x="516439" y="760"/>
                      <a:pt x="519480" y="1520"/>
                      <a:pt x="521000" y="10642"/>
                    </a:cubicBezTo>
                    <a:lnTo>
                      <a:pt x="526321" y="46368"/>
                    </a:lnTo>
                    <a:cubicBezTo>
                      <a:pt x="532402" y="89696"/>
                      <a:pt x="539243" y="134544"/>
                      <a:pt x="545324" y="179392"/>
                    </a:cubicBezTo>
                    <a:cubicBezTo>
                      <a:pt x="546084" y="186994"/>
                      <a:pt x="544564" y="193075"/>
                      <a:pt x="540763" y="197636"/>
                    </a:cubicBezTo>
                    <a:cubicBezTo>
                      <a:pt x="536963" y="201436"/>
                      <a:pt x="531642" y="203717"/>
                      <a:pt x="524801" y="203717"/>
                    </a:cubicBezTo>
                    <a:cubicBezTo>
                      <a:pt x="523280" y="203717"/>
                      <a:pt x="521000" y="203717"/>
                      <a:pt x="519480" y="202957"/>
                    </a:cubicBezTo>
                    <a:cubicBezTo>
                      <a:pt x="479192" y="196115"/>
                      <a:pt x="437385" y="189274"/>
                      <a:pt x="397858" y="181673"/>
                    </a:cubicBezTo>
                    <a:lnTo>
                      <a:pt x="360611" y="174831"/>
                    </a:lnTo>
                    <a:cubicBezTo>
                      <a:pt x="358330" y="174071"/>
                      <a:pt x="355290" y="173311"/>
                      <a:pt x="353010" y="172551"/>
                    </a:cubicBezTo>
                    <a:cubicBezTo>
                      <a:pt x="349969" y="171031"/>
                      <a:pt x="348449" y="169511"/>
                      <a:pt x="347689" y="167990"/>
                    </a:cubicBezTo>
                    <a:cubicBezTo>
                      <a:pt x="346928" y="166470"/>
                      <a:pt x="347689" y="164190"/>
                      <a:pt x="349209" y="161909"/>
                    </a:cubicBezTo>
                    <a:cubicBezTo>
                      <a:pt x="351489" y="158108"/>
                      <a:pt x="355290" y="153548"/>
                      <a:pt x="357570" y="151267"/>
                    </a:cubicBezTo>
                    <a:cubicBezTo>
                      <a:pt x="365172" y="143666"/>
                      <a:pt x="372773" y="135304"/>
                      <a:pt x="381135" y="127703"/>
                    </a:cubicBezTo>
                    <a:lnTo>
                      <a:pt x="407739" y="101098"/>
                    </a:lnTo>
                    <a:lnTo>
                      <a:pt x="385695" y="92737"/>
                    </a:lnTo>
                    <a:cubicBezTo>
                      <a:pt x="362131" y="83615"/>
                      <a:pt x="338567" y="79054"/>
                      <a:pt x="313482" y="79054"/>
                    </a:cubicBezTo>
                    <a:cubicBezTo>
                      <a:pt x="311962" y="79054"/>
                      <a:pt x="310442" y="79054"/>
                      <a:pt x="308922" y="79054"/>
                    </a:cubicBezTo>
                    <a:cubicBezTo>
                      <a:pt x="240509" y="79054"/>
                      <a:pt x="175898" y="107939"/>
                      <a:pt x="131049" y="157348"/>
                    </a:cubicBezTo>
                    <a:cubicBezTo>
                      <a:pt x="85441" y="208277"/>
                      <a:pt x="64157" y="274409"/>
                      <a:pt x="71759" y="343582"/>
                    </a:cubicBezTo>
                    <a:cubicBezTo>
                      <a:pt x="71759" y="346622"/>
                      <a:pt x="71759" y="346622"/>
                      <a:pt x="70238" y="348903"/>
                    </a:cubicBezTo>
                    <a:cubicBezTo>
                      <a:pt x="51995" y="367146"/>
                      <a:pt x="33752" y="385389"/>
                      <a:pt x="13988" y="404393"/>
                    </a:cubicBezTo>
                    <a:lnTo>
                      <a:pt x="12468" y="406673"/>
                    </a:lnTo>
                    <a:close/>
                  </a:path>
                </a:pathLst>
              </a:custGeom>
              <a:solidFill>
                <a:schemeClr val="accent2"/>
              </a:solidFill>
              <a:ln w="7531" cap="flat">
                <a:solidFill>
                  <a:schemeClr val="bg2"/>
                </a:solidFill>
                <a:prstDash val="solid"/>
                <a:miter/>
              </a:ln>
            </p:spPr>
            <p:txBody>
              <a:bodyPr rtlCol="0" anchor="ctr"/>
              <a:lstStyle/>
              <a:p>
                <a:endParaRPr lang="en-IL"/>
              </a:p>
            </p:txBody>
          </p:sp>
          <p:sp>
            <p:nvSpPr>
              <p:cNvPr id="13" name="גרפיקה 288">
                <a:extLst>
                  <a:ext uri="{FF2B5EF4-FFF2-40B4-BE49-F238E27FC236}">
                    <a16:creationId xmlns:a16="http://schemas.microsoft.com/office/drawing/2014/main" id="{61B8C531-B51D-4231-8DA7-BA92BA6E5D48}"/>
                  </a:ext>
                </a:extLst>
              </p:cNvPr>
              <p:cNvSpPr/>
              <p:nvPr/>
            </p:nvSpPr>
            <p:spPr>
              <a:xfrm>
                <a:off x="5726838" y="2146835"/>
                <a:ext cx="574065" cy="452281"/>
              </a:xfrm>
              <a:custGeom>
                <a:avLst/>
                <a:gdLst>
                  <a:gd name="connsiteX0" fmla="*/ 325875 w 574065"/>
                  <a:gd name="connsiteY0" fmla="*/ 37247 h 452281"/>
                  <a:gd name="connsiteX1" fmla="*/ 328155 w 574065"/>
                  <a:gd name="connsiteY1" fmla="*/ 37247 h 452281"/>
                  <a:gd name="connsiteX2" fmla="*/ 452058 w 574065"/>
                  <a:gd name="connsiteY2" fmla="*/ 66892 h 452281"/>
                  <a:gd name="connsiteX3" fmla="*/ 472581 w 574065"/>
                  <a:gd name="connsiteY3" fmla="*/ 72213 h 452281"/>
                  <a:gd name="connsiteX4" fmla="*/ 503747 w 574065"/>
                  <a:gd name="connsiteY4" fmla="*/ 57770 h 452281"/>
                  <a:gd name="connsiteX5" fmla="*/ 521990 w 574065"/>
                  <a:gd name="connsiteY5" fmla="*/ 38767 h 452281"/>
                  <a:gd name="connsiteX6" fmla="*/ 525791 w 574065"/>
                  <a:gd name="connsiteY6" fmla="*/ 64612 h 452281"/>
                  <a:gd name="connsiteX7" fmla="*/ 544794 w 574065"/>
                  <a:gd name="connsiteY7" fmla="*/ 196875 h 452281"/>
                  <a:gd name="connsiteX8" fmla="*/ 544034 w 574065"/>
                  <a:gd name="connsiteY8" fmla="*/ 202957 h 452281"/>
                  <a:gd name="connsiteX9" fmla="*/ 539473 w 574065"/>
                  <a:gd name="connsiteY9" fmla="*/ 204477 h 452281"/>
                  <a:gd name="connsiteX10" fmla="*/ 536433 w 574065"/>
                  <a:gd name="connsiteY10" fmla="*/ 204477 h 452281"/>
                  <a:gd name="connsiteX11" fmla="*/ 414811 w 574065"/>
                  <a:gd name="connsiteY11" fmla="*/ 183193 h 452281"/>
                  <a:gd name="connsiteX12" fmla="*/ 383645 w 574065"/>
                  <a:gd name="connsiteY12" fmla="*/ 177872 h 452281"/>
                  <a:gd name="connsiteX13" fmla="*/ 406449 w 574065"/>
                  <a:gd name="connsiteY13" fmla="*/ 155068 h 452281"/>
                  <a:gd name="connsiteX14" fmla="*/ 417091 w 574065"/>
                  <a:gd name="connsiteY14" fmla="*/ 144426 h 452281"/>
                  <a:gd name="connsiteX15" fmla="*/ 450537 w 574065"/>
                  <a:gd name="connsiteY15" fmla="*/ 110980 h 452281"/>
                  <a:gd name="connsiteX16" fmla="*/ 406449 w 574065"/>
                  <a:gd name="connsiteY16" fmla="*/ 94257 h 452281"/>
                  <a:gd name="connsiteX17" fmla="*/ 328915 w 574065"/>
                  <a:gd name="connsiteY17" fmla="*/ 79814 h 452281"/>
                  <a:gd name="connsiteX18" fmla="*/ 323594 w 574065"/>
                  <a:gd name="connsiteY18" fmla="*/ 79814 h 452281"/>
                  <a:gd name="connsiteX19" fmla="*/ 134320 w 574065"/>
                  <a:gd name="connsiteY19" fmla="*/ 163429 h 452281"/>
                  <a:gd name="connsiteX20" fmla="*/ 71229 w 574065"/>
                  <a:gd name="connsiteY20" fmla="*/ 357264 h 452281"/>
                  <a:gd name="connsiteX21" fmla="*/ 35502 w 574065"/>
                  <a:gd name="connsiteY21" fmla="*/ 392991 h 452281"/>
                  <a:gd name="connsiteX22" fmla="*/ 34742 w 574065"/>
                  <a:gd name="connsiteY22" fmla="*/ 386910 h 452281"/>
                  <a:gd name="connsiteX23" fmla="*/ 91752 w 574065"/>
                  <a:gd name="connsiteY23" fmla="*/ 149747 h 452281"/>
                  <a:gd name="connsiteX24" fmla="*/ 325875 w 574065"/>
                  <a:gd name="connsiteY24" fmla="*/ 37247 h 452281"/>
                  <a:gd name="connsiteX25" fmla="*/ 528071 w 574065"/>
                  <a:gd name="connsiteY25" fmla="*/ 0 h 452281"/>
                  <a:gd name="connsiteX26" fmla="*/ 506787 w 574065"/>
                  <a:gd name="connsiteY26" fmla="*/ 10642 h 452281"/>
                  <a:gd name="connsiteX27" fmla="*/ 480943 w 574065"/>
                  <a:gd name="connsiteY27" fmla="*/ 36487 h 452281"/>
                  <a:gd name="connsiteX28" fmla="*/ 472581 w 574065"/>
                  <a:gd name="connsiteY28" fmla="*/ 41047 h 452281"/>
                  <a:gd name="connsiteX29" fmla="*/ 465740 w 574065"/>
                  <a:gd name="connsiteY29" fmla="*/ 38767 h 452281"/>
                  <a:gd name="connsiteX30" fmla="*/ 328915 w 574065"/>
                  <a:gd name="connsiteY30" fmla="*/ 6081 h 452281"/>
                  <a:gd name="connsiteX31" fmla="*/ 325875 w 574065"/>
                  <a:gd name="connsiteY31" fmla="*/ 6081 h 452281"/>
                  <a:gd name="connsiteX32" fmla="*/ 67428 w 574065"/>
                  <a:gd name="connsiteY32" fmla="*/ 129223 h 452281"/>
                  <a:gd name="connsiteX33" fmla="*/ 5097 w 574065"/>
                  <a:gd name="connsiteY33" fmla="*/ 390710 h 452281"/>
                  <a:gd name="connsiteX34" fmla="*/ 19539 w 574065"/>
                  <a:gd name="connsiteY34" fmla="*/ 452281 h 452281"/>
                  <a:gd name="connsiteX35" fmla="*/ 96313 w 574065"/>
                  <a:gd name="connsiteY35" fmla="*/ 375508 h 452281"/>
                  <a:gd name="connsiteX36" fmla="*/ 102394 w 574065"/>
                  <a:gd name="connsiteY36" fmla="*/ 358024 h 452281"/>
                  <a:gd name="connsiteX37" fmla="*/ 324354 w 574065"/>
                  <a:gd name="connsiteY37" fmla="*/ 109460 h 452281"/>
                  <a:gd name="connsiteX38" fmla="*/ 328915 w 574065"/>
                  <a:gd name="connsiteY38" fmla="*/ 109460 h 452281"/>
                  <a:gd name="connsiteX39" fmla="*/ 395807 w 574065"/>
                  <a:gd name="connsiteY39" fmla="*/ 122382 h 452281"/>
                  <a:gd name="connsiteX40" fmla="*/ 361601 w 574065"/>
                  <a:gd name="connsiteY40" fmla="*/ 156588 h 452281"/>
                  <a:gd name="connsiteX41" fmla="*/ 350959 w 574065"/>
                  <a:gd name="connsiteY41" fmla="*/ 170271 h 452281"/>
                  <a:gd name="connsiteX42" fmla="*/ 360841 w 574065"/>
                  <a:gd name="connsiteY42" fmla="*/ 202196 h 452281"/>
                  <a:gd name="connsiteX43" fmla="*/ 372243 w 574065"/>
                  <a:gd name="connsiteY43" fmla="*/ 205997 h 452281"/>
                  <a:gd name="connsiteX44" fmla="*/ 531112 w 574065"/>
                  <a:gd name="connsiteY44" fmla="*/ 234122 h 452281"/>
                  <a:gd name="connsiteX45" fmla="*/ 538713 w 574065"/>
                  <a:gd name="connsiteY45" fmla="*/ 234882 h 452281"/>
                  <a:gd name="connsiteX46" fmla="*/ 573679 w 574065"/>
                  <a:gd name="connsiteY46" fmla="*/ 193835 h 452281"/>
                  <a:gd name="connsiteX47" fmla="*/ 549355 w 574065"/>
                  <a:gd name="connsiteY47" fmla="*/ 25085 h 452281"/>
                  <a:gd name="connsiteX48" fmla="*/ 533392 w 574065"/>
                  <a:gd name="connsiteY48" fmla="*/ 2280 h 452281"/>
                  <a:gd name="connsiteX49" fmla="*/ 528071 w 574065"/>
                  <a:gd name="connsiteY49" fmla="*/ 0 h 452281"/>
                  <a:gd name="connsiteX50" fmla="*/ 528071 w 574065"/>
                  <a:gd name="connsiteY50"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065" h="452281">
                    <a:moveTo>
                      <a:pt x="325875" y="37247"/>
                    </a:moveTo>
                    <a:lnTo>
                      <a:pt x="328155" y="37247"/>
                    </a:lnTo>
                    <a:cubicBezTo>
                      <a:pt x="370723" y="37247"/>
                      <a:pt x="412530" y="47889"/>
                      <a:pt x="452058" y="66892"/>
                    </a:cubicBezTo>
                    <a:cubicBezTo>
                      <a:pt x="458899" y="70693"/>
                      <a:pt x="465740" y="72213"/>
                      <a:pt x="472581" y="72213"/>
                    </a:cubicBezTo>
                    <a:cubicBezTo>
                      <a:pt x="483983" y="72213"/>
                      <a:pt x="494625" y="66892"/>
                      <a:pt x="503747" y="57770"/>
                    </a:cubicBezTo>
                    <a:cubicBezTo>
                      <a:pt x="509068" y="51689"/>
                      <a:pt x="515149" y="45608"/>
                      <a:pt x="521990" y="38767"/>
                    </a:cubicBezTo>
                    <a:cubicBezTo>
                      <a:pt x="523510" y="47128"/>
                      <a:pt x="524271" y="55490"/>
                      <a:pt x="525791" y="64612"/>
                    </a:cubicBezTo>
                    <a:cubicBezTo>
                      <a:pt x="531872" y="107939"/>
                      <a:pt x="538713" y="152788"/>
                      <a:pt x="544794" y="196875"/>
                    </a:cubicBezTo>
                    <a:cubicBezTo>
                      <a:pt x="545554" y="199916"/>
                      <a:pt x="544794" y="202196"/>
                      <a:pt x="544034" y="202957"/>
                    </a:cubicBezTo>
                    <a:cubicBezTo>
                      <a:pt x="543274" y="203717"/>
                      <a:pt x="541754" y="204477"/>
                      <a:pt x="539473" y="204477"/>
                    </a:cubicBezTo>
                    <a:cubicBezTo>
                      <a:pt x="538713" y="204477"/>
                      <a:pt x="537953" y="204477"/>
                      <a:pt x="536433" y="204477"/>
                    </a:cubicBezTo>
                    <a:cubicBezTo>
                      <a:pt x="496145" y="197636"/>
                      <a:pt x="455098" y="190794"/>
                      <a:pt x="414811" y="183193"/>
                    </a:cubicBezTo>
                    <a:cubicBezTo>
                      <a:pt x="404169" y="181673"/>
                      <a:pt x="394287" y="179392"/>
                      <a:pt x="383645" y="177872"/>
                    </a:cubicBezTo>
                    <a:cubicBezTo>
                      <a:pt x="391247" y="170271"/>
                      <a:pt x="398088" y="162669"/>
                      <a:pt x="406449" y="155068"/>
                    </a:cubicBezTo>
                    <a:cubicBezTo>
                      <a:pt x="409490" y="152027"/>
                      <a:pt x="413291" y="148227"/>
                      <a:pt x="417091" y="144426"/>
                    </a:cubicBezTo>
                    <a:lnTo>
                      <a:pt x="450537" y="110980"/>
                    </a:lnTo>
                    <a:lnTo>
                      <a:pt x="406449" y="94257"/>
                    </a:lnTo>
                    <a:cubicBezTo>
                      <a:pt x="381365" y="85135"/>
                      <a:pt x="356280" y="79814"/>
                      <a:pt x="328915" y="79814"/>
                    </a:cubicBezTo>
                    <a:cubicBezTo>
                      <a:pt x="327395" y="79814"/>
                      <a:pt x="325875" y="79814"/>
                      <a:pt x="323594" y="79814"/>
                    </a:cubicBezTo>
                    <a:cubicBezTo>
                      <a:pt x="251381" y="79814"/>
                      <a:pt x="182209" y="110220"/>
                      <a:pt x="134320" y="163429"/>
                    </a:cubicBezTo>
                    <a:cubicBezTo>
                      <a:pt x="87192" y="215879"/>
                      <a:pt x="64388" y="285811"/>
                      <a:pt x="71229" y="357264"/>
                    </a:cubicBezTo>
                    <a:cubicBezTo>
                      <a:pt x="59067" y="368666"/>
                      <a:pt x="47664" y="380829"/>
                      <a:pt x="35502" y="392991"/>
                    </a:cubicBezTo>
                    <a:cubicBezTo>
                      <a:pt x="34742" y="390710"/>
                      <a:pt x="34742" y="388430"/>
                      <a:pt x="34742" y="386910"/>
                    </a:cubicBezTo>
                    <a:cubicBezTo>
                      <a:pt x="20300" y="296453"/>
                      <a:pt x="39303" y="216639"/>
                      <a:pt x="91752" y="149747"/>
                    </a:cubicBezTo>
                    <a:cubicBezTo>
                      <a:pt x="149523" y="75254"/>
                      <a:pt x="228577" y="37247"/>
                      <a:pt x="325875" y="37247"/>
                    </a:cubicBezTo>
                    <a:moveTo>
                      <a:pt x="528071" y="0"/>
                    </a:moveTo>
                    <a:cubicBezTo>
                      <a:pt x="519710" y="0"/>
                      <a:pt x="512868" y="5321"/>
                      <a:pt x="506787" y="10642"/>
                    </a:cubicBezTo>
                    <a:cubicBezTo>
                      <a:pt x="497666" y="19003"/>
                      <a:pt x="489304" y="27365"/>
                      <a:pt x="480943" y="36487"/>
                    </a:cubicBezTo>
                    <a:cubicBezTo>
                      <a:pt x="477902" y="39527"/>
                      <a:pt x="475622" y="41047"/>
                      <a:pt x="472581" y="41047"/>
                    </a:cubicBezTo>
                    <a:cubicBezTo>
                      <a:pt x="470301" y="41047"/>
                      <a:pt x="468020" y="40287"/>
                      <a:pt x="465740" y="38767"/>
                    </a:cubicBezTo>
                    <a:cubicBezTo>
                      <a:pt x="422412" y="17483"/>
                      <a:pt x="376804" y="6081"/>
                      <a:pt x="328915" y="6081"/>
                    </a:cubicBezTo>
                    <a:cubicBezTo>
                      <a:pt x="328155" y="6081"/>
                      <a:pt x="327395" y="6081"/>
                      <a:pt x="325875" y="6081"/>
                    </a:cubicBezTo>
                    <a:cubicBezTo>
                      <a:pt x="220976" y="6081"/>
                      <a:pt x="132800" y="45608"/>
                      <a:pt x="67428" y="129223"/>
                    </a:cubicBezTo>
                    <a:cubicBezTo>
                      <a:pt x="8137" y="206757"/>
                      <a:pt x="-10106" y="294933"/>
                      <a:pt x="5097" y="390710"/>
                    </a:cubicBezTo>
                    <a:cubicBezTo>
                      <a:pt x="8137" y="410474"/>
                      <a:pt x="14218" y="430237"/>
                      <a:pt x="19539" y="452281"/>
                    </a:cubicBezTo>
                    <a:cubicBezTo>
                      <a:pt x="46904" y="424916"/>
                      <a:pt x="71229" y="400592"/>
                      <a:pt x="96313" y="375508"/>
                    </a:cubicBezTo>
                    <a:cubicBezTo>
                      <a:pt x="101634" y="370187"/>
                      <a:pt x="103155" y="365626"/>
                      <a:pt x="102394" y="358024"/>
                    </a:cubicBezTo>
                    <a:cubicBezTo>
                      <a:pt x="87952" y="222720"/>
                      <a:pt x="189810" y="109460"/>
                      <a:pt x="324354" y="109460"/>
                    </a:cubicBezTo>
                    <a:cubicBezTo>
                      <a:pt x="325875" y="109460"/>
                      <a:pt x="327395" y="109460"/>
                      <a:pt x="328915" y="109460"/>
                    </a:cubicBezTo>
                    <a:cubicBezTo>
                      <a:pt x="351719" y="110220"/>
                      <a:pt x="373003" y="114021"/>
                      <a:pt x="395807" y="122382"/>
                    </a:cubicBezTo>
                    <a:cubicBezTo>
                      <a:pt x="383645" y="134544"/>
                      <a:pt x="373003" y="145186"/>
                      <a:pt x="361601" y="156588"/>
                    </a:cubicBezTo>
                    <a:cubicBezTo>
                      <a:pt x="357800" y="160389"/>
                      <a:pt x="354000" y="164950"/>
                      <a:pt x="350959" y="170271"/>
                    </a:cubicBezTo>
                    <a:cubicBezTo>
                      <a:pt x="343358" y="183193"/>
                      <a:pt x="347159" y="196115"/>
                      <a:pt x="360841" y="202196"/>
                    </a:cubicBezTo>
                    <a:cubicBezTo>
                      <a:pt x="364642" y="203717"/>
                      <a:pt x="368442" y="205237"/>
                      <a:pt x="372243" y="205997"/>
                    </a:cubicBezTo>
                    <a:cubicBezTo>
                      <a:pt x="425453" y="215119"/>
                      <a:pt x="477902" y="225000"/>
                      <a:pt x="531112" y="234122"/>
                    </a:cubicBezTo>
                    <a:cubicBezTo>
                      <a:pt x="533392" y="234882"/>
                      <a:pt x="536433" y="234882"/>
                      <a:pt x="538713" y="234882"/>
                    </a:cubicBezTo>
                    <a:cubicBezTo>
                      <a:pt x="561517" y="234882"/>
                      <a:pt x="576720" y="217399"/>
                      <a:pt x="573679" y="193835"/>
                    </a:cubicBezTo>
                    <a:cubicBezTo>
                      <a:pt x="566838" y="137585"/>
                      <a:pt x="557717" y="81335"/>
                      <a:pt x="549355" y="25085"/>
                    </a:cubicBezTo>
                    <a:cubicBezTo>
                      <a:pt x="547835" y="15203"/>
                      <a:pt x="544034" y="5321"/>
                      <a:pt x="533392" y="2280"/>
                    </a:cubicBezTo>
                    <a:cubicBezTo>
                      <a:pt x="532632" y="0"/>
                      <a:pt x="530352" y="0"/>
                      <a:pt x="528071" y="0"/>
                    </a:cubicBezTo>
                    <a:lnTo>
                      <a:pt x="528071" y="0"/>
                    </a:lnTo>
                    <a:close/>
                  </a:path>
                </a:pathLst>
              </a:custGeom>
              <a:solidFill>
                <a:schemeClr val="bg2"/>
              </a:solidFill>
              <a:ln w="7531" cap="flat">
                <a:noFill/>
                <a:prstDash val="solid"/>
                <a:miter/>
              </a:ln>
            </p:spPr>
            <p:txBody>
              <a:bodyPr rtlCol="0" anchor="ctr"/>
              <a:lstStyle/>
              <a:p>
                <a:endParaRPr lang="en-IL"/>
              </a:p>
            </p:txBody>
          </p:sp>
        </p:grpSp>
        <p:grpSp>
          <p:nvGrpSpPr>
            <p:cNvPr id="9" name="גרפיקה 288">
              <a:extLst>
                <a:ext uri="{FF2B5EF4-FFF2-40B4-BE49-F238E27FC236}">
                  <a16:creationId xmlns:a16="http://schemas.microsoft.com/office/drawing/2014/main" id="{EEC93D04-B6D9-4C63-BF88-0AF1AF504470}"/>
                </a:ext>
              </a:extLst>
            </p:cNvPr>
            <p:cNvGrpSpPr/>
            <p:nvPr/>
          </p:nvGrpSpPr>
          <p:grpSpPr>
            <a:xfrm>
              <a:off x="5801480" y="2358913"/>
              <a:ext cx="575792" cy="452281"/>
              <a:chOff x="5801480" y="2358913"/>
              <a:chExt cx="575792" cy="452281"/>
            </a:xfrm>
          </p:grpSpPr>
          <p:sp>
            <p:nvSpPr>
              <p:cNvPr id="10" name="גרפיקה 288">
                <a:extLst>
                  <a:ext uri="{FF2B5EF4-FFF2-40B4-BE49-F238E27FC236}">
                    <a16:creationId xmlns:a16="http://schemas.microsoft.com/office/drawing/2014/main" id="{6F2EC836-DA8A-432E-B6A3-EFF304DEC826}"/>
                  </a:ext>
                </a:extLst>
              </p:cNvPr>
              <p:cNvSpPr/>
              <p:nvPr/>
            </p:nvSpPr>
            <p:spPr>
              <a:xfrm>
                <a:off x="5815360" y="2388558"/>
                <a:ext cx="544926" cy="406673"/>
              </a:xfrm>
              <a:custGeom>
                <a:avLst/>
                <a:gdLst>
                  <a:gd name="connsiteX0" fmla="*/ 30596 w 544926"/>
                  <a:gd name="connsiteY0" fmla="*/ 406673 h 406673"/>
                  <a:gd name="connsiteX1" fmla="*/ 24514 w 544926"/>
                  <a:gd name="connsiteY1" fmla="*/ 396031 h 406673"/>
                  <a:gd name="connsiteX2" fmla="*/ 190 w 544926"/>
                  <a:gd name="connsiteY2" fmla="*/ 226521 h 406673"/>
                  <a:gd name="connsiteX3" fmla="*/ 4751 w 544926"/>
                  <a:gd name="connsiteY3" fmla="*/ 209038 h 406673"/>
                  <a:gd name="connsiteX4" fmla="*/ 19954 w 544926"/>
                  <a:gd name="connsiteY4" fmla="*/ 202957 h 406673"/>
                  <a:gd name="connsiteX5" fmla="*/ 24514 w 544926"/>
                  <a:gd name="connsiteY5" fmla="*/ 203717 h 406673"/>
                  <a:gd name="connsiteX6" fmla="*/ 187184 w 544926"/>
                  <a:gd name="connsiteY6" fmla="*/ 232602 h 406673"/>
                  <a:gd name="connsiteX7" fmla="*/ 197826 w 544926"/>
                  <a:gd name="connsiteY7" fmla="*/ 238683 h 406673"/>
                  <a:gd name="connsiteX8" fmla="*/ 191745 w 544926"/>
                  <a:gd name="connsiteY8" fmla="*/ 251605 h 406673"/>
                  <a:gd name="connsiteX9" fmla="*/ 166660 w 544926"/>
                  <a:gd name="connsiteY9" fmla="*/ 277450 h 406673"/>
                  <a:gd name="connsiteX10" fmla="*/ 153738 w 544926"/>
                  <a:gd name="connsiteY10" fmla="*/ 290372 h 406673"/>
                  <a:gd name="connsiteX11" fmla="*/ 136255 w 544926"/>
                  <a:gd name="connsiteY11" fmla="*/ 307855 h 406673"/>
                  <a:gd name="connsiteX12" fmla="*/ 159059 w 544926"/>
                  <a:gd name="connsiteY12" fmla="*/ 315457 h 406673"/>
                  <a:gd name="connsiteX13" fmla="*/ 238113 w 544926"/>
                  <a:gd name="connsiteY13" fmla="*/ 328379 h 406673"/>
                  <a:gd name="connsiteX14" fmla="*/ 238113 w 544926"/>
                  <a:gd name="connsiteY14" fmla="*/ 328379 h 406673"/>
                  <a:gd name="connsiteX15" fmla="*/ 269279 w 544926"/>
                  <a:gd name="connsiteY15" fmla="*/ 326099 h 406673"/>
                  <a:gd name="connsiteX16" fmla="*/ 472995 w 544926"/>
                  <a:gd name="connsiteY16" fmla="*/ 63091 h 406673"/>
                  <a:gd name="connsiteX17" fmla="*/ 475276 w 544926"/>
                  <a:gd name="connsiteY17" fmla="*/ 57010 h 406673"/>
                  <a:gd name="connsiteX18" fmla="*/ 530006 w 544926"/>
                  <a:gd name="connsiteY18" fmla="*/ 2280 h 406673"/>
                  <a:gd name="connsiteX19" fmla="*/ 532286 w 544926"/>
                  <a:gd name="connsiteY19" fmla="*/ 0 h 406673"/>
                  <a:gd name="connsiteX20" fmla="*/ 539887 w 544926"/>
                  <a:gd name="connsiteY20" fmla="*/ 33446 h 406673"/>
                  <a:gd name="connsiteX21" fmla="*/ 491239 w 544926"/>
                  <a:gd name="connsiteY21" fmla="*/ 266048 h 406673"/>
                  <a:gd name="connsiteX22" fmla="*/ 239633 w 544926"/>
                  <a:gd name="connsiteY22" fmla="*/ 399072 h 406673"/>
                  <a:gd name="connsiteX23" fmla="*/ 187944 w 544926"/>
                  <a:gd name="connsiteY23" fmla="*/ 396031 h 406673"/>
                  <a:gd name="connsiteX24" fmla="*/ 99768 w 544926"/>
                  <a:gd name="connsiteY24" fmla="*/ 368666 h 406673"/>
                  <a:gd name="connsiteX25" fmla="*/ 86846 w 544926"/>
                  <a:gd name="connsiteY25" fmla="*/ 364866 h 406673"/>
                  <a:gd name="connsiteX26" fmla="*/ 67842 w 544926"/>
                  <a:gd name="connsiteY26" fmla="*/ 373987 h 406673"/>
                  <a:gd name="connsiteX27" fmla="*/ 41237 w 544926"/>
                  <a:gd name="connsiteY27" fmla="*/ 400592 h 406673"/>
                  <a:gd name="connsiteX28" fmla="*/ 30596 w 544926"/>
                  <a:gd name="connsiteY28"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4926" h="406673">
                    <a:moveTo>
                      <a:pt x="30596" y="406673"/>
                    </a:moveTo>
                    <a:cubicBezTo>
                      <a:pt x="27555" y="406673"/>
                      <a:pt x="25275" y="401352"/>
                      <a:pt x="24514" y="396031"/>
                    </a:cubicBezTo>
                    <a:cubicBezTo>
                      <a:pt x="15393" y="337501"/>
                      <a:pt x="7031" y="280490"/>
                      <a:pt x="190" y="226521"/>
                    </a:cubicBezTo>
                    <a:cubicBezTo>
                      <a:pt x="-570" y="219680"/>
                      <a:pt x="950" y="213598"/>
                      <a:pt x="4751" y="209038"/>
                    </a:cubicBezTo>
                    <a:cubicBezTo>
                      <a:pt x="8552" y="205237"/>
                      <a:pt x="13112" y="202957"/>
                      <a:pt x="19954" y="202957"/>
                    </a:cubicBezTo>
                    <a:cubicBezTo>
                      <a:pt x="21474" y="202957"/>
                      <a:pt x="22994" y="202957"/>
                      <a:pt x="24514" y="203717"/>
                    </a:cubicBezTo>
                    <a:cubicBezTo>
                      <a:pt x="78484" y="212078"/>
                      <a:pt x="133214" y="221960"/>
                      <a:pt x="187184" y="232602"/>
                    </a:cubicBezTo>
                    <a:cubicBezTo>
                      <a:pt x="194025" y="234122"/>
                      <a:pt x="197066" y="236403"/>
                      <a:pt x="197826" y="238683"/>
                    </a:cubicBezTo>
                    <a:cubicBezTo>
                      <a:pt x="198586" y="240963"/>
                      <a:pt x="197066" y="245524"/>
                      <a:pt x="191745" y="251605"/>
                    </a:cubicBezTo>
                    <a:cubicBezTo>
                      <a:pt x="183383" y="259967"/>
                      <a:pt x="175022" y="268328"/>
                      <a:pt x="166660" y="277450"/>
                    </a:cubicBezTo>
                    <a:cubicBezTo>
                      <a:pt x="162099" y="281251"/>
                      <a:pt x="158299" y="285811"/>
                      <a:pt x="153738" y="290372"/>
                    </a:cubicBezTo>
                    <a:lnTo>
                      <a:pt x="136255" y="307855"/>
                    </a:lnTo>
                    <a:lnTo>
                      <a:pt x="159059" y="315457"/>
                    </a:lnTo>
                    <a:cubicBezTo>
                      <a:pt x="186424" y="323818"/>
                      <a:pt x="211508" y="328379"/>
                      <a:pt x="238113" y="328379"/>
                    </a:cubicBezTo>
                    <a:lnTo>
                      <a:pt x="238113" y="328379"/>
                    </a:lnTo>
                    <a:cubicBezTo>
                      <a:pt x="248755" y="328379"/>
                      <a:pt x="258637" y="327619"/>
                      <a:pt x="269279" y="326099"/>
                    </a:cubicBezTo>
                    <a:cubicBezTo>
                      <a:pt x="397742" y="307855"/>
                      <a:pt x="487438" y="192315"/>
                      <a:pt x="472995" y="63091"/>
                    </a:cubicBezTo>
                    <a:cubicBezTo>
                      <a:pt x="472995" y="60051"/>
                      <a:pt x="472995" y="59291"/>
                      <a:pt x="475276" y="57010"/>
                    </a:cubicBezTo>
                    <a:cubicBezTo>
                      <a:pt x="493519" y="39527"/>
                      <a:pt x="511762" y="21284"/>
                      <a:pt x="530006" y="2280"/>
                    </a:cubicBezTo>
                    <a:lnTo>
                      <a:pt x="532286" y="0"/>
                    </a:lnTo>
                    <a:cubicBezTo>
                      <a:pt x="535327" y="11402"/>
                      <a:pt x="538367" y="22804"/>
                      <a:pt x="539887" y="33446"/>
                    </a:cubicBezTo>
                    <a:cubicBezTo>
                      <a:pt x="554330" y="121622"/>
                      <a:pt x="537607" y="199916"/>
                      <a:pt x="491239" y="266048"/>
                    </a:cubicBezTo>
                    <a:cubicBezTo>
                      <a:pt x="429668" y="354224"/>
                      <a:pt x="344532" y="399072"/>
                      <a:pt x="239633" y="399072"/>
                    </a:cubicBezTo>
                    <a:cubicBezTo>
                      <a:pt x="222910" y="399072"/>
                      <a:pt x="205427" y="398312"/>
                      <a:pt x="187944" y="396031"/>
                    </a:cubicBezTo>
                    <a:cubicBezTo>
                      <a:pt x="159059" y="392231"/>
                      <a:pt x="129413" y="383109"/>
                      <a:pt x="99768" y="368666"/>
                    </a:cubicBezTo>
                    <a:cubicBezTo>
                      <a:pt x="95207" y="366386"/>
                      <a:pt x="90646" y="364866"/>
                      <a:pt x="86846" y="364866"/>
                    </a:cubicBezTo>
                    <a:cubicBezTo>
                      <a:pt x="80004" y="364866"/>
                      <a:pt x="73923" y="367906"/>
                      <a:pt x="67842" y="373987"/>
                    </a:cubicBezTo>
                    <a:cubicBezTo>
                      <a:pt x="60241" y="382349"/>
                      <a:pt x="51119" y="391470"/>
                      <a:pt x="41237" y="400592"/>
                    </a:cubicBezTo>
                    <a:cubicBezTo>
                      <a:pt x="37437" y="405153"/>
                      <a:pt x="32876" y="406673"/>
                      <a:pt x="30596" y="406673"/>
                    </a:cubicBezTo>
                    <a:close/>
                  </a:path>
                </a:pathLst>
              </a:custGeom>
              <a:solidFill>
                <a:schemeClr val="accent1"/>
              </a:solidFill>
              <a:ln w="7531" cap="flat">
                <a:solidFill>
                  <a:schemeClr val="bg2"/>
                </a:solidFill>
                <a:prstDash val="solid"/>
                <a:miter/>
              </a:ln>
            </p:spPr>
            <p:txBody>
              <a:bodyPr rtlCol="0" anchor="ctr"/>
              <a:lstStyle/>
              <a:p>
                <a:endParaRPr lang="en-IL"/>
              </a:p>
            </p:txBody>
          </p:sp>
          <p:sp>
            <p:nvSpPr>
              <p:cNvPr id="11" name="גרפיקה 288">
                <a:extLst>
                  <a:ext uri="{FF2B5EF4-FFF2-40B4-BE49-F238E27FC236}">
                    <a16:creationId xmlns:a16="http://schemas.microsoft.com/office/drawing/2014/main" id="{E0049FBC-6C2D-4C76-869A-7EC26EAAA6E6}"/>
                  </a:ext>
                </a:extLst>
              </p:cNvPr>
              <p:cNvSpPr/>
              <p:nvPr/>
            </p:nvSpPr>
            <p:spPr>
              <a:xfrm>
                <a:off x="5801480" y="2358913"/>
                <a:ext cx="575792" cy="452281"/>
              </a:xfrm>
              <a:custGeom>
                <a:avLst/>
                <a:gdLst>
                  <a:gd name="connsiteX0" fmla="*/ 538564 w 575792"/>
                  <a:gd name="connsiteY0" fmla="*/ 60051 h 452281"/>
                  <a:gd name="connsiteX1" fmla="*/ 539324 w 575792"/>
                  <a:gd name="connsiteY1" fmla="*/ 66132 h 452281"/>
                  <a:gd name="connsiteX2" fmla="*/ 492956 w 575792"/>
                  <a:gd name="connsiteY2" fmla="*/ 287332 h 452281"/>
                  <a:gd name="connsiteX3" fmla="*/ 254273 w 575792"/>
                  <a:gd name="connsiteY3" fmla="*/ 413514 h 452281"/>
                  <a:gd name="connsiteX4" fmla="*/ 204864 w 575792"/>
                  <a:gd name="connsiteY4" fmla="*/ 410474 h 452281"/>
                  <a:gd name="connsiteX5" fmla="*/ 121249 w 575792"/>
                  <a:gd name="connsiteY5" fmla="*/ 384629 h 452281"/>
                  <a:gd name="connsiteX6" fmla="*/ 101485 w 575792"/>
                  <a:gd name="connsiteY6" fmla="*/ 379308 h 452281"/>
                  <a:gd name="connsiteX7" fmla="*/ 71840 w 575792"/>
                  <a:gd name="connsiteY7" fmla="*/ 392991 h 452281"/>
                  <a:gd name="connsiteX8" fmla="*/ 52076 w 575792"/>
                  <a:gd name="connsiteY8" fmla="*/ 412754 h 452281"/>
                  <a:gd name="connsiteX9" fmla="*/ 29272 w 575792"/>
                  <a:gd name="connsiteY9" fmla="*/ 253886 h 452281"/>
                  <a:gd name="connsiteX10" fmla="*/ 30032 w 575792"/>
                  <a:gd name="connsiteY10" fmla="*/ 248565 h 452281"/>
                  <a:gd name="connsiteX11" fmla="*/ 33833 w 575792"/>
                  <a:gd name="connsiteY11" fmla="*/ 247805 h 452281"/>
                  <a:gd name="connsiteX12" fmla="*/ 36113 w 575792"/>
                  <a:gd name="connsiteY12" fmla="*/ 247805 h 452281"/>
                  <a:gd name="connsiteX13" fmla="*/ 189661 w 575792"/>
                  <a:gd name="connsiteY13" fmla="*/ 275170 h 452281"/>
                  <a:gd name="connsiteX14" fmla="*/ 169137 w 575792"/>
                  <a:gd name="connsiteY14" fmla="*/ 295693 h 452281"/>
                  <a:gd name="connsiteX15" fmla="*/ 156215 w 575792"/>
                  <a:gd name="connsiteY15" fmla="*/ 308616 h 452281"/>
                  <a:gd name="connsiteX16" fmla="*/ 122769 w 575792"/>
                  <a:gd name="connsiteY16" fmla="*/ 342822 h 452281"/>
                  <a:gd name="connsiteX17" fmla="*/ 168377 w 575792"/>
                  <a:gd name="connsiteY17" fmla="*/ 358785 h 452281"/>
                  <a:gd name="connsiteX18" fmla="*/ 251992 w 575792"/>
                  <a:gd name="connsiteY18" fmla="*/ 373227 h 452281"/>
                  <a:gd name="connsiteX19" fmla="*/ 285438 w 575792"/>
                  <a:gd name="connsiteY19" fmla="*/ 370947 h 452281"/>
                  <a:gd name="connsiteX20" fmla="*/ 502838 w 575792"/>
                  <a:gd name="connsiteY20" fmla="*/ 95017 h 452281"/>
                  <a:gd name="connsiteX21" fmla="*/ 538564 w 575792"/>
                  <a:gd name="connsiteY21" fmla="*/ 60051 h 452281"/>
                  <a:gd name="connsiteX22" fmla="*/ 201063 w 575792"/>
                  <a:gd name="connsiteY22" fmla="*/ 277450 h 452281"/>
                  <a:gd name="connsiteX23" fmla="*/ 201063 w 575792"/>
                  <a:gd name="connsiteY23" fmla="*/ 277450 h 452281"/>
                  <a:gd name="connsiteX24" fmla="*/ 201063 w 575792"/>
                  <a:gd name="connsiteY24" fmla="*/ 277450 h 452281"/>
                  <a:gd name="connsiteX25" fmla="*/ 555287 w 575792"/>
                  <a:gd name="connsiteY25" fmla="*/ 0 h 452281"/>
                  <a:gd name="connsiteX26" fmla="*/ 479273 w 575792"/>
                  <a:gd name="connsiteY26" fmla="*/ 76014 h 452281"/>
                  <a:gd name="connsiteX27" fmla="*/ 472432 w 575792"/>
                  <a:gd name="connsiteY27" fmla="*/ 94257 h 452281"/>
                  <a:gd name="connsiteX28" fmla="*/ 281638 w 575792"/>
                  <a:gd name="connsiteY28" fmla="*/ 340541 h 452281"/>
                  <a:gd name="connsiteX29" fmla="*/ 251992 w 575792"/>
                  <a:gd name="connsiteY29" fmla="*/ 342822 h 452281"/>
                  <a:gd name="connsiteX30" fmla="*/ 178259 w 575792"/>
                  <a:gd name="connsiteY30" fmla="*/ 329899 h 452281"/>
                  <a:gd name="connsiteX31" fmla="*/ 217026 w 575792"/>
                  <a:gd name="connsiteY31" fmla="*/ 291132 h 452281"/>
                  <a:gd name="connsiteX32" fmla="*/ 204104 w 575792"/>
                  <a:gd name="connsiteY32" fmla="*/ 247044 h 452281"/>
                  <a:gd name="connsiteX33" fmla="*/ 41434 w 575792"/>
                  <a:gd name="connsiteY33" fmla="*/ 218159 h 452281"/>
                  <a:gd name="connsiteX34" fmla="*/ 34593 w 575792"/>
                  <a:gd name="connsiteY34" fmla="*/ 217399 h 452281"/>
                  <a:gd name="connsiteX35" fmla="*/ 387 w 575792"/>
                  <a:gd name="connsiteY35" fmla="*/ 258447 h 452281"/>
                  <a:gd name="connsiteX36" fmla="*/ 24711 w 575792"/>
                  <a:gd name="connsiteY36" fmla="*/ 428717 h 452281"/>
                  <a:gd name="connsiteX37" fmla="*/ 45995 w 575792"/>
                  <a:gd name="connsiteY37" fmla="*/ 452281 h 452281"/>
                  <a:gd name="connsiteX38" fmla="*/ 68039 w 575792"/>
                  <a:gd name="connsiteY38" fmla="*/ 441639 h 452281"/>
                  <a:gd name="connsiteX39" fmla="*/ 95404 w 575792"/>
                  <a:gd name="connsiteY39" fmla="*/ 414275 h 452281"/>
                  <a:gd name="connsiteX40" fmla="*/ 103005 w 575792"/>
                  <a:gd name="connsiteY40" fmla="*/ 410474 h 452281"/>
                  <a:gd name="connsiteX41" fmla="*/ 109087 w 575792"/>
                  <a:gd name="connsiteY41" fmla="*/ 411994 h 452281"/>
                  <a:gd name="connsiteX42" fmla="*/ 202583 w 575792"/>
                  <a:gd name="connsiteY42" fmla="*/ 440879 h 452281"/>
                  <a:gd name="connsiteX43" fmla="*/ 255793 w 575792"/>
                  <a:gd name="connsiteY43" fmla="*/ 443920 h 452281"/>
                  <a:gd name="connsiteX44" fmla="*/ 519561 w 575792"/>
                  <a:gd name="connsiteY44" fmla="*/ 304815 h 452281"/>
                  <a:gd name="connsiteX45" fmla="*/ 570490 w 575792"/>
                  <a:gd name="connsiteY45" fmla="*/ 60811 h 452281"/>
                  <a:gd name="connsiteX46" fmla="*/ 555287 w 575792"/>
                  <a:gd name="connsiteY46" fmla="*/ 0 h 452281"/>
                  <a:gd name="connsiteX47" fmla="*/ 555287 w 575792"/>
                  <a:gd name="connsiteY47"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5792" h="452281">
                    <a:moveTo>
                      <a:pt x="538564" y="60051"/>
                    </a:moveTo>
                    <a:cubicBezTo>
                      <a:pt x="539324" y="62331"/>
                      <a:pt x="539324" y="63851"/>
                      <a:pt x="539324" y="66132"/>
                    </a:cubicBezTo>
                    <a:cubicBezTo>
                      <a:pt x="553007" y="149747"/>
                      <a:pt x="537804" y="224240"/>
                      <a:pt x="492956" y="287332"/>
                    </a:cubicBezTo>
                    <a:cubicBezTo>
                      <a:pt x="432905" y="372467"/>
                      <a:pt x="355371" y="413514"/>
                      <a:pt x="254273" y="413514"/>
                    </a:cubicBezTo>
                    <a:cubicBezTo>
                      <a:pt x="238310" y="413514"/>
                      <a:pt x="221587" y="412754"/>
                      <a:pt x="204864" y="410474"/>
                    </a:cubicBezTo>
                    <a:cubicBezTo>
                      <a:pt x="177499" y="406673"/>
                      <a:pt x="149374" y="398312"/>
                      <a:pt x="121249" y="384629"/>
                    </a:cubicBezTo>
                    <a:cubicBezTo>
                      <a:pt x="114408" y="380829"/>
                      <a:pt x="107566" y="379308"/>
                      <a:pt x="101485" y="379308"/>
                    </a:cubicBezTo>
                    <a:cubicBezTo>
                      <a:pt x="93884" y="379308"/>
                      <a:pt x="82482" y="381589"/>
                      <a:pt x="71840" y="392991"/>
                    </a:cubicBezTo>
                    <a:cubicBezTo>
                      <a:pt x="65759" y="399832"/>
                      <a:pt x="59678" y="405913"/>
                      <a:pt x="52076" y="412754"/>
                    </a:cubicBezTo>
                    <a:cubicBezTo>
                      <a:pt x="43715" y="358024"/>
                      <a:pt x="36113" y="304815"/>
                      <a:pt x="29272" y="253886"/>
                    </a:cubicBezTo>
                    <a:cubicBezTo>
                      <a:pt x="29272" y="250845"/>
                      <a:pt x="29272" y="249325"/>
                      <a:pt x="30032" y="248565"/>
                    </a:cubicBezTo>
                    <a:cubicBezTo>
                      <a:pt x="30792" y="247805"/>
                      <a:pt x="31553" y="247805"/>
                      <a:pt x="33833" y="247805"/>
                    </a:cubicBezTo>
                    <a:cubicBezTo>
                      <a:pt x="34593" y="247805"/>
                      <a:pt x="35353" y="247805"/>
                      <a:pt x="36113" y="247805"/>
                    </a:cubicBezTo>
                    <a:cubicBezTo>
                      <a:pt x="87043" y="256166"/>
                      <a:pt x="138732" y="265288"/>
                      <a:pt x="189661" y="275170"/>
                    </a:cubicBezTo>
                    <a:cubicBezTo>
                      <a:pt x="183580" y="282011"/>
                      <a:pt x="176739" y="288092"/>
                      <a:pt x="169137" y="295693"/>
                    </a:cubicBezTo>
                    <a:cubicBezTo>
                      <a:pt x="164577" y="299494"/>
                      <a:pt x="160776" y="304055"/>
                      <a:pt x="156215" y="308616"/>
                    </a:cubicBezTo>
                    <a:lnTo>
                      <a:pt x="122769" y="342822"/>
                    </a:lnTo>
                    <a:lnTo>
                      <a:pt x="168377" y="358785"/>
                    </a:lnTo>
                    <a:cubicBezTo>
                      <a:pt x="196502" y="368666"/>
                      <a:pt x="223867" y="373227"/>
                      <a:pt x="251992" y="373227"/>
                    </a:cubicBezTo>
                    <a:cubicBezTo>
                      <a:pt x="263394" y="373227"/>
                      <a:pt x="274036" y="372467"/>
                      <a:pt x="285438" y="370947"/>
                    </a:cubicBezTo>
                    <a:cubicBezTo>
                      <a:pt x="420743" y="351943"/>
                      <a:pt x="515000" y="231082"/>
                      <a:pt x="502838" y="95017"/>
                    </a:cubicBezTo>
                    <a:cubicBezTo>
                      <a:pt x="514240" y="83615"/>
                      <a:pt x="526402" y="71453"/>
                      <a:pt x="538564" y="60051"/>
                    </a:cubicBezTo>
                    <a:moveTo>
                      <a:pt x="201063" y="277450"/>
                    </a:moveTo>
                    <a:lnTo>
                      <a:pt x="201063" y="277450"/>
                    </a:lnTo>
                    <a:lnTo>
                      <a:pt x="201063" y="277450"/>
                    </a:lnTo>
                    <a:moveTo>
                      <a:pt x="555287" y="0"/>
                    </a:moveTo>
                    <a:cubicBezTo>
                      <a:pt x="528682" y="26605"/>
                      <a:pt x="504358" y="51689"/>
                      <a:pt x="479273" y="76014"/>
                    </a:cubicBezTo>
                    <a:cubicBezTo>
                      <a:pt x="473952" y="81335"/>
                      <a:pt x="471672" y="86656"/>
                      <a:pt x="472432" y="94257"/>
                    </a:cubicBezTo>
                    <a:cubicBezTo>
                      <a:pt x="485354" y="215879"/>
                      <a:pt x="402500" y="323058"/>
                      <a:pt x="281638" y="340541"/>
                    </a:cubicBezTo>
                    <a:cubicBezTo>
                      <a:pt x="270996" y="342062"/>
                      <a:pt x="261114" y="342822"/>
                      <a:pt x="251992" y="342822"/>
                    </a:cubicBezTo>
                    <a:cubicBezTo>
                      <a:pt x="227668" y="342822"/>
                      <a:pt x="203344" y="338261"/>
                      <a:pt x="178259" y="329899"/>
                    </a:cubicBezTo>
                    <a:cubicBezTo>
                      <a:pt x="191942" y="316217"/>
                      <a:pt x="204864" y="304055"/>
                      <a:pt x="217026" y="291132"/>
                    </a:cubicBezTo>
                    <a:cubicBezTo>
                      <a:pt x="234509" y="272129"/>
                      <a:pt x="229188" y="252365"/>
                      <a:pt x="204104" y="247044"/>
                    </a:cubicBezTo>
                    <a:cubicBezTo>
                      <a:pt x="150134" y="236403"/>
                      <a:pt x="95404" y="226521"/>
                      <a:pt x="41434" y="218159"/>
                    </a:cubicBezTo>
                    <a:cubicBezTo>
                      <a:pt x="39154" y="217399"/>
                      <a:pt x="36874" y="217399"/>
                      <a:pt x="34593" y="217399"/>
                    </a:cubicBezTo>
                    <a:cubicBezTo>
                      <a:pt x="12549" y="217399"/>
                      <a:pt x="-2654" y="234882"/>
                      <a:pt x="387" y="258447"/>
                    </a:cubicBezTo>
                    <a:cubicBezTo>
                      <a:pt x="7228" y="315457"/>
                      <a:pt x="15590" y="371707"/>
                      <a:pt x="24711" y="428717"/>
                    </a:cubicBezTo>
                    <a:cubicBezTo>
                      <a:pt x="26992" y="443920"/>
                      <a:pt x="35353" y="452281"/>
                      <a:pt x="45995" y="452281"/>
                    </a:cubicBezTo>
                    <a:cubicBezTo>
                      <a:pt x="52836" y="452281"/>
                      <a:pt x="60438" y="448481"/>
                      <a:pt x="68039" y="441639"/>
                    </a:cubicBezTo>
                    <a:cubicBezTo>
                      <a:pt x="77161" y="432518"/>
                      <a:pt x="87043" y="423396"/>
                      <a:pt x="95404" y="414275"/>
                    </a:cubicBezTo>
                    <a:cubicBezTo>
                      <a:pt x="97685" y="411234"/>
                      <a:pt x="100725" y="410474"/>
                      <a:pt x="103005" y="410474"/>
                    </a:cubicBezTo>
                    <a:cubicBezTo>
                      <a:pt x="105286" y="410474"/>
                      <a:pt x="106806" y="411234"/>
                      <a:pt x="109087" y="411994"/>
                    </a:cubicBezTo>
                    <a:cubicBezTo>
                      <a:pt x="138732" y="426437"/>
                      <a:pt x="169898" y="437079"/>
                      <a:pt x="202583" y="440879"/>
                    </a:cubicBezTo>
                    <a:cubicBezTo>
                      <a:pt x="220827" y="443160"/>
                      <a:pt x="238310" y="443920"/>
                      <a:pt x="255793" y="443920"/>
                    </a:cubicBezTo>
                    <a:cubicBezTo>
                      <a:pt x="363733" y="443920"/>
                      <a:pt x="453429" y="399072"/>
                      <a:pt x="519561" y="304815"/>
                    </a:cubicBezTo>
                    <a:cubicBezTo>
                      <a:pt x="570490" y="231842"/>
                      <a:pt x="584933" y="148987"/>
                      <a:pt x="570490" y="60811"/>
                    </a:cubicBezTo>
                    <a:cubicBezTo>
                      <a:pt x="566689" y="41047"/>
                      <a:pt x="560608" y="22044"/>
                      <a:pt x="555287" y="0"/>
                    </a:cubicBezTo>
                    <a:lnTo>
                      <a:pt x="555287" y="0"/>
                    </a:lnTo>
                    <a:close/>
                  </a:path>
                </a:pathLst>
              </a:custGeom>
              <a:solidFill>
                <a:schemeClr val="bg2"/>
              </a:solidFill>
              <a:ln w="7531" cap="flat">
                <a:noFill/>
                <a:prstDash val="solid"/>
                <a:miter/>
              </a:ln>
            </p:spPr>
            <p:txBody>
              <a:bodyPr rtlCol="0" anchor="ctr"/>
              <a:lstStyle/>
              <a:p>
                <a:endParaRPr lang="en-IL"/>
              </a:p>
            </p:txBody>
          </p:sp>
        </p:grpSp>
      </p:grpSp>
    </p:spTree>
    <p:extLst>
      <p:ext uri="{BB962C8B-B14F-4D97-AF65-F5344CB8AC3E}">
        <p14:creationId xmlns:p14="http://schemas.microsoft.com/office/powerpoint/2010/main" val="260989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תכנות </a:t>
            </a:r>
            <a:br>
              <a:rPr lang="en-US" dirty="0"/>
            </a:br>
            <a:r>
              <a:rPr lang="he-IL" dirty="0"/>
              <a:t>מונחה עצמים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2</a:t>
            </a:r>
          </a:p>
        </p:txBody>
      </p:sp>
      <p:sp>
        <p:nvSpPr>
          <p:cNvPr id="250" name="Google Shape;250;p20"/>
          <p:cNvSpPr txBox="1">
            <a:spLocks noGrp="1"/>
          </p:cNvSpPr>
          <p:nvPr>
            <p:ph type="subTitle" idx="4294967295"/>
          </p:nvPr>
        </p:nvSpPr>
        <p:spPr>
          <a:xfrm>
            <a:off x="4659487" y="4283075"/>
            <a:ext cx="1206237"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6">
                    <a:lumMod val="50000"/>
                  </a:schemeClr>
                </a:solidFill>
              </a:rPr>
              <a:t>תכנות </a:t>
            </a:r>
            <a:br>
              <a:rPr lang="en-US" sz="1400" dirty="0">
                <a:solidFill>
                  <a:schemeClr val="accent6">
                    <a:lumMod val="50000"/>
                  </a:schemeClr>
                </a:solidFill>
              </a:rPr>
            </a:br>
            <a:r>
              <a:rPr lang="he-IL" sz="1400" dirty="0">
                <a:solidFill>
                  <a:schemeClr val="accent6">
                    <a:lumMod val="50000"/>
                  </a:schemeClr>
                </a:solidFill>
              </a:rPr>
              <a:t>מונחה עצמים</a:t>
            </a:r>
            <a:endParaRPr sz="1400" dirty="0">
              <a:solidFill>
                <a:schemeClr val="accent6">
                  <a:lumMod val="50000"/>
                </a:schemeClr>
              </a:solidFill>
            </a:endParaRPr>
          </a:p>
        </p:txBody>
      </p:sp>
      <p:sp>
        <p:nvSpPr>
          <p:cNvPr id="251" name="Google Shape;251;p20"/>
          <p:cNvSpPr txBox="1">
            <a:spLocks noGrp="1"/>
          </p:cNvSpPr>
          <p:nvPr>
            <p:ph type="subTitle" idx="4294967295"/>
          </p:nvPr>
        </p:nvSpPr>
        <p:spPr>
          <a:xfrm>
            <a:off x="3449735"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6">
                    <a:lumMod val="50000"/>
                  </a:schemeClr>
                </a:solidFill>
              </a:rPr>
              <a:t>מחלקות ואובייקטים</a:t>
            </a:r>
            <a:endParaRPr sz="1400" dirty="0">
              <a:solidFill>
                <a:schemeClr val="accent6">
                  <a:lumMod val="50000"/>
                </a:schemeClr>
              </a:solidFill>
            </a:endParaRPr>
          </a:p>
        </p:txBody>
      </p:sp>
      <p:cxnSp>
        <p:nvCxnSpPr>
          <p:cNvPr id="243" name="Google Shape;243;p20"/>
          <p:cNvCxnSpPr>
            <a:cxnSpLocks/>
            <a:endCxn id="24" idx="6"/>
          </p:cNvCxnSpPr>
          <p:nvPr/>
        </p:nvCxnSpPr>
        <p:spPr>
          <a:xfrm flipH="1">
            <a:off x="2699932" y="4102153"/>
            <a:ext cx="6692210" cy="12660"/>
          </a:xfrm>
          <a:prstGeom prst="straightConnector1">
            <a:avLst/>
          </a:prstGeom>
          <a:noFill/>
          <a:ln w="19050" cap="flat" cmpd="sng">
            <a:solidFill>
              <a:schemeClr val="dk2"/>
            </a:solidFill>
            <a:prstDash val="solid"/>
            <a:round/>
            <a:headEnd type="none" w="med" len="med"/>
            <a:tailEnd type="none" w="med" len="med"/>
          </a:ln>
        </p:spPr>
      </p:cxnSp>
      <p:sp>
        <p:nvSpPr>
          <p:cNvPr id="244" name="Google Shape;244;p20"/>
          <p:cNvSpPr/>
          <p:nvPr/>
        </p:nvSpPr>
        <p:spPr>
          <a:xfrm>
            <a:off x="6525943"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5226606"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7" name="Google Shape;247;p20"/>
          <p:cNvSpPr/>
          <p:nvPr/>
        </p:nvSpPr>
        <p:spPr>
          <a:xfrm>
            <a:off x="7825280"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3927269"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309843" y="4283075"/>
            <a:ext cx="1102874"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6">
                    <a:lumMod val="50000"/>
                  </a:schemeClr>
                </a:solidFill>
              </a:rPr>
              <a:t>מבני נתונים</a:t>
            </a:r>
          </a:p>
          <a:p>
            <a:pPr marL="0" indent="0" algn="ctr">
              <a:buFont typeface="Arimo"/>
              <a:buNone/>
            </a:pPr>
            <a:r>
              <a:rPr lang="he-IL" sz="1400" dirty="0">
                <a:solidFill>
                  <a:schemeClr val="accent6">
                    <a:lumMod val="50000"/>
                  </a:schemeClr>
                </a:solidFill>
              </a:rPr>
              <a:t>ו-</a:t>
            </a:r>
            <a:r>
              <a:rPr lang="en-US" sz="1400" dirty="0">
                <a:solidFill>
                  <a:schemeClr val="accent6">
                    <a:lumMod val="50000"/>
                  </a:schemeClr>
                </a:solidFill>
              </a:rPr>
              <a:t>GIT</a:t>
            </a:r>
            <a:r>
              <a:rPr lang="he-IL" sz="1400" dirty="0">
                <a:solidFill>
                  <a:schemeClr val="accent6">
                    <a:lumMod val="50000"/>
                  </a:schemeClr>
                </a:solidFill>
              </a:rPr>
              <a:t> (חזרה)</a:t>
            </a:r>
          </a:p>
        </p:txBody>
      </p:sp>
      <p:pic>
        <p:nvPicPr>
          <p:cNvPr id="1026" name="Picture 2" descr="How To Do Object Oriented Programming The Right Way | by Xiaoyun Yang |  codeburst">
            <a:extLst>
              <a:ext uri="{FF2B5EF4-FFF2-40B4-BE49-F238E27FC236}">
                <a16:creationId xmlns:a16="http://schemas.microsoft.com/office/drawing/2014/main" id="{7811316D-2D35-4851-9F51-8846966FF792}"/>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rot="21244187">
            <a:off x="928007" y="700971"/>
            <a:ext cx="2834821" cy="2341562"/>
          </a:xfrm>
          <a:prstGeom prst="roundRect">
            <a:avLst>
              <a:gd name="adj" fmla="val 2112"/>
            </a:avLst>
          </a:prstGeom>
          <a:noFill/>
          <a:ln w="19050" cap="flat" cmpd="sng">
            <a:solidFill>
              <a:schemeClr val="dk2"/>
            </a:solid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215489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כימוס</a:t>
            </a: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86005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סיכום</a:t>
            </a:r>
          </a:p>
        </p:txBody>
      </p:sp>
      <p:sp>
        <p:nvSpPr>
          <p:cNvPr id="24" name="Google Shape;246;p20">
            <a:extLst>
              <a:ext uri="{FF2B5EF4-FFF2-40B4-BE49-F238E27FC236}">
                <a16:creationId xmlns:a16="http://schemas.microsoft.com/office/drawing/2014/main" id="{7B76C269-EDE5-4943-8156-562E0FFB2698}"/>
              </a:ext>
            </a:extLst>
          </p:cNvPr>
          <p:cNvSpPr/>
          <p:nvPr/>
        </p:nvSpPr>
        <p:spPr>
          <a:xfrm>
            <a:off x="2627932" y="407881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 name="Google Shape;253;p20">
            <a:extLst>
              <a:ext uri="{FF2B5EF4-FFF2-40B4-BE49-F238E27FC236}">
                <a16:creationId xmlns:a16="http://schemas.microsoft.com/office/drawing/2014/main" id="{3C4131CD-C78F-4856-B121-6D7F534DDEB4}"/>
              </a:ext>
            </a:extLst>
          </p:cNvPr>
          <p:cNvSpPr/>
          <p:nvPr/>
        </p:nvSpPr>
        <p:spPr>
          <a:xfrm>
            <a:off x="1328595"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p20">
            <a:extLst>
              <a:ext uri="{FF2B5EF4-FFF2-40B4-BE49-F238E27FC236}">
                <a16:creationId xmlns:a16="http://schemas.microsoft.com/office/drawing/2014/main" id="{AFD15D6F-0ECB-4CE2-BCBF-ED8C80B0C508}"/>
              </a:ext>
            </a:extLst>
          </p:cNvPr>
          <p:cNvSpPr txBox="1">
            <a:spLocks/>
          </p:cNvSpPr>
          <p:nvPr/>
        </p:nvSpPr>
        <p:spPr>
          <a:xfrm>
            <a:off x="6039413" y="4283075"/>
            <a:ext cx="1033662"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6">
                    <a:lumMod val="50000"/>
                  </a:schemeClr>
                </a:solidFill>
              </a:rPr>
              <a:t>הקדמה</a:t>
            </a:r>
          </a:p>
        </p:txBody>
      </p:sp>
    </p:spTree>
    <p:extLst>
      <p:ext uri="{BB962C8B-B14F-4D97-AF65-F5344CB8AC3E}">
        <p14:creationId xmlns:p14="http://schemas.microsoft.com/office/powerpoint/2010/main" val="1563287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CB1479-329B-44CE-A465-AA80F2E1F083}"/>
              </a:ext>
            </a:extLst>
          </p:cNvPr>
          <p:cNvSpPr>
            <a:spLocks noGrp="1"/>
          </p:cNvSpPr>
          <p:nvPr>
            <p:ph type="body" idx="1"/>
          </p:nvPr>
        </p:nvSpPr>
        <p:spPr>
          <a:xfrm>
            <a:off x="1481580" y="1228521"/>
            <a:ext cx="6180840" cy="3480842"/>
          </a:xfrm>
        </p:spPr>
        <p:txBody>
          <a:bodyPr anchor="t"/>
          <a:lstStyle/>
          <a:p>
            <a:r>
              <a:rPr lang="he-IL" sz="1600" dirty="0"/>
              <a:t>בא מהמילה "כמוסה" ,"כמוס" (כמו "סוד כמוס") , "קפסולה"</a:t>
            </a:r>
            <a:br>
              <a:rPr lang="en-US" sz="1600" dirty="0"/>
            </a:br>
            <a:endParaRPr lang="he-IL" sz="1600" dirty="0"/>
          </a:p>
          <a:p>
            <a:pPr lvl="1" algn="r"/>
            <a:r>
              <a:rPr lang="he-IL" sz="1200" dirty="0"/>
              <a:t>אנחנו לא יודעים מה יש בתוך הקפסולה, אנחנו רק משתמשים בה</a:t>
            </a:r>
          </a:p>
          <a:p>
            <a:pPr lvl="1" algn="r"/>
            <a:endParaRPr lang="he-IL" sz="1200" dirty="0"/>
          </a:p>
          <a:p>
            <a:pPr lvl="1" algn="r"/>
            <a:r>
              <a:rPr lang="he-IL" sz="1200" dirty="0"/>
              <a:t>אם היינו יודעים מה יש בתוכה, יכול להיות שהיינו משנים אותה ובכך פוגעים בה או יכול להיות שהיינו מעתיקים אותה...</a:t>
            </a:r>
          </a:p>
          <a:p>
            <a:pPr lvl="1" algn="r"/>
            <a:endParaRPr lang="he-IL" sz="1200" dirty="0"/>
          </a:p>
          <a:p>
            <a:pPr lvl="1" algn="r"/>
            <a:r>
              <a:rPr lang="he-IL" sz="1200" dirty="0"/>
              <a:t>קופסא שחורה</a:t>
            </a:r>
          </a:p>
          <a:p>
            <a:endParaRPr lang="he-IL" sz="1600" dirty="0"/>
          </a:p>
          <a:p>
            <a:endParaRPr lang="he-IL" sz="1600" dirty="0"/>
          </a:p>
          <a:p>
            <a:endParaRPr lang="he-IL" sz="1600" dirty="0"/>
          </a:p>
        </p:txBody>
      </p:sp>
      <p:sp>
        <p:nvSpPr>
          <p:cNvPr id="3" name="Title 2">
            <a:extLst>
              <a:ext uri="{FF2B5EF4-FFF2-40B4-BE49-F238E27FC236}">
                <a16:creationId xmlns:a16="http://schemas.microsoft.com/office/drawing/2014/main" id="{92FC0AE1-F487-4DAA-8892-F57B9BB56BCE}"/>
              </a:ext>
            </a:extLst>
          </p:cNvPr>
          <p:cNvSpPr>
            <a:spLocks noGrp="1"/>
          </p:cNvSpPr>
          <p:nvPr>
            <p:ph type="title"/>
          </p:nvPr>
        </p:nvSpPr>
        <p:spPr/>
        <p:txBody>
          <a:bodyPr/>
          <a:lstStyle/>
          <a:p>
            <a:r>
              <a:rPr lang="he-IL" dirty="0"/>
              <a:t>כימוס - </a:t>
            </a:r>
            <a:r>
              <a:rPr lang="en-US" dirty="0"/>
              <a:t>Encapsulation</a:t>
            </a:r>
          </a:p>
        </p:txBody>
      </p:sp>
      <p:sp>
        <p:nvSpPr>
          <p:cNvPr id="12" name="כותרת 4">
            <a:extLst>
              <a:ext uri="{FF2B5EF4-FFF2-40B4-BE49-F238E27FC236}">
                <a16:creationId xmlns:a16="http://schemas.microsoft.com/office/drawing/2014/main" id="{19C8288E-7412-4295-BA6C-ACF7FDA167E1}"/>
              </a:ext>
            </a:extLst>
          </p:cNvPr>
          <p:cNvSpPr>
            <a:spLocks noGrp="1"/>
          </p:cNvSpPr>
          <p:nvPr>
            <p:ph type="title" idx="2"/>
          </p:nvPr>
        </p:nvSpPr>
        <p:spPr>
          <a:xfrm>
            <a:off x="8357675" y="621586"/>
            <a:ext cx="720000" cy="301800"/>
          </a:xfrm>
        </p:spPr>
        <p:txBody>
          <a:bodyPr/>
          <a:lstStyle/>
          <a:p>
            <a:r>
              <a:rPr lang="he-IL" dirty="0"/>
              <a:t>הגדרה</a:t>
            </a:r>
            <a:endParaRPr lang="en-IL" dirty="0"/>
          </a:p>
        </p:txBody>
      </p:sp>
      <p:grpSp>
        <p:nvGrpSpPr>
          <p:cNvPr id="13" name="גרפיקה 324">
            <a:extLst>
              <a:ext uri="{FF2B5EF4-FFF2-40B4-BE49-F238E27FC236}">
                <a16:creationId xmlns:a16="http://schemas.microsoft.com/office/drawing/2014/main" id="{E741E153-0986-4D18-8BF3-8C6C0DAB8726}"/>
              </a:ext>
            </a:extLst>
          </p:cNvPr>
          <p:cNvGrpSpPr/>
          <p:nvPr/>
        </p:nvGrpSpPr>
        <p:grpSpPr>
          <a:xfrm rot="21169383">
            <a:off x="8504006" y="61044"/>
            <a:ext cx="427499" cy="645688"/>
            <a:chOff x="4852445" y="2175228"/>
            <a:chExt cx="427499" cy="645688"/>
          </a:xfrm>
        </p:grpSpPr>
        <p:sp>
          <p:nvSpPr>
            <p:cNvPr id="14" name="גרפיקה 324">
              <a:extLst>
                <a:ext uri="{FF2B5EF4-FFF2-40B4-BE49-F238E27FC236}">
                  <a16:creationId xmlns:a16="http://schemas.microsoft.com/office/drawing/2014/main" id="{1755EF6D-2647-4C65-A194-97C9F94A5CFB}"/>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5" name="גרפיקה 324">
              <a:extLst>
                <a:ext uri="{FF2B5EF4-FFF2-40B4-BE49-F238E27FC236}">
                  <a16:creationId xmlns:a16="http://schemas.microsoft.com/office/drawing/2014/main" id="{5DF5B568-F119-489B-A22D-E3F27408A86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6" name="גרפיקה 324">
              <a:extLst>
                <a:ext uri="{FF2B5EF4-FFF2-40B4-BE49-F238E27FC236}">
                  <a16:creationId xmlns:a16="http://schemas.microsoft.com/office/drawing/2014/main" id="{493BC7D2-CC93-4C14-BFBE-477154257989}"/>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7" name="גרפיקה 324">
              <a:extLst>
                <a:ext uri="{FF2B5EF4-FFF2-40B4-BE49-F238E27FC236}">
                  <a16:creationId xmlns:a16="http://schemas.microsoft.com/office/drawing/2014/main" id="{1F8D5124-3459-43C7-9ABF-ADA89C697F41}"/>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8" name="גרפיקה 324">
              <a:extLst>
                <a:ext uri="{FF2B5EF4-FFF2-40B4-BE49-F238E27FC236}">
                  <a16:creationId xmlns:a16="http://schemas.microsoft.com/office/drawing/2014/main" id="{4FED053C-F289-415B-AB70-17A2E58C3B99}"/>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4100" name="Picture 4" descr="Pill Icon #247365 - Free Icons Library">
            <a:extLst>
              <a:ext uri="{FF2B5EF4-FFF2-40B4-BE49-F238E27FC236}">
                <a16:creationId xmlns:a16="http://schemas.microsoft.com/office/drawing/2014/main" id="{65972EB0-F956-47F0-865D-B77BFC0BC970}"/>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3400" y="1070025"/>
            <a:ext cx="678180" cy="67818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airplane black box">
            <a:extLst>
              <a:ext uri="{FF2B5EF4-FFF2-40B4-BE49-F238E27FC236}">
                <a16:creationId xmlns:a16="http://schemas.microsoft.com/office/drawing/2014/main" id="{5374C354-F3DD-4A26-B5A3-DDB972ABD1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1098" y="3564645"/>
            <a:ext cx="1501804" cy="10016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Pill Icon #247365 - Free Icons Library">
            <a:extLst>
              <a:ext uri="{FF2B5EF4-FFF2-40B4-BE49-F238E27FC236}">
                <a16:creationId xmlns:a16="http://schemas.microsoft.com/office/drawing/2014/main" id="{0091ECB8-701C-485F-A672-CD9AE1AE66BC}"/>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79495" y="4057695"/>
            <a:ext cx="678180" cy="678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1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par>
                                <p:cTn id="21" presetID="45"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000"/>
                                        <p:tgtEl>
                                          <p:spTgt spid="19"/>
                                        </p:tgtEl>
                                      </p:cBhvr>
                                    </p:animEffect>
                                    <p:anim calcmode="lin" valueType="num">
                                      <p:cBhvr>
                                        <p:cTn id="24" dur="2000" fill="hold"/>
                                        <p:tgtEl>
                                          <p:spTgt spid="19"/>
                                        </p:tgtEl>
                                        <p:attrNameLst>
                                          <p:attrName>ppt_w</p:attrName>
                                        </p:attrNameLst>
                                      </p:cBhvr>
                                      <p:tavLst>
                                        <p:tav tm="0" fmla="#ppt_w*sin(2.5*pi*$)">
                                          <p:val>
                                            <p:fltVal val="0"/>
                                          </p:val>
                                        </p:tav>
                                        <p:tav tm="100000">
                                          <p:val>
                                            <p:fltVal val="1"/>
                                          </p:val>
                                        </p:tav>
                                      </p:tavLst>
                                    </p:anim>
                                    <p:anim calcmode="lin" valueType="num">
                                      <p:cBhvr>
                                        <p:cTn id="25" dur="2000" fill="hold"/>
                                        <p:tgtEl>
                                          <p:spTgt spid="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CB1479-329B-44CE-A465-AA80F2E1F083}"/>
              </a:ext>
            </a:extLst>
          </p:cNvPr>
          <p:cNvSpPr>
            <a:spLocks noGrp="1"/>
          </p:cNvSpPr>
          <p:nvPr>
            <p:ph type="body" idx="1"/>
          </p:nvPr>
        </p:nvSpPr>
        <p:spPr>
          <a:xfrm>
            <a:off x="1744980" y="1228521"/>
            <a:ext cx="5917440" cy="3480842"/>
          </a:xfrm>
        </p:spPr>
        <p:txBody>
          <a:bodyPr anchor="t"/>
          <a:lstStyle/>
          <a:p>
            <a:r>
              <a:rPr lang="en-US" sz="1600" b="1" dirty="0">
                <a:solidFill>
                  <a:schemeClr val="accent1"/>
                </a:solidFill>
              </a:rPr>
              <a:t>Encapsulation</a:t>
            </a:r>
            <a:r>
              <a:rPr lang="he-IL" sz="1600" dirty="0"/>
              <a:t> ב-</a:t>
            </a:r>
            <a:r>
              <a:rPr lang="en-US" sz="1600" dirty="0"/>
              <a:t>OOP</a:t>
            </a:r>
            <a:r>
              <a:rPr lang="he-IL" sz="1600" dirty="0"/>
              <a:t> זהו מנגנון שמאפשר לחשוף למי שמשתמש במחלקה רק את מה שהיא רוצה (הממשק).</a:t>
            </a:r>
          </a:p>
          <a:p>
            <a:endParaRPr lang="he-IL" sz="1600" dirty="0"/>
          </a:p>
          <a:p>
            <a:r>
              <a:rPr lang="he-IL" sz="1600" dirty="0"/>
              <a:t>כדי לאפשר את המנגנון אנו משתמשים ב</a:t>
            </a:r>
            <a:r>
              <a:rPr lang="he-IL" sz="1600" b="1" dirty="0">
                <a:solidFill>
                  <a:schemeClr val="bg2"/>
                </a:solidFill>
              </a:rPr>
              <a:t>מצייני גישה</a:t>
            </a:r>
            <a:r>
              <a:rPr lang="he-IL" sz="1600" dirty="0"/>
              <a:t> </a:t>
            </a:r>
            <a:br>
              <a:rPr lang="en-US" sz="1600" dirty="0"/>
            </a:br>
            <a:r>
              <a:rPr lang="he-IL" sz="1600" dirty="0"/>
              <a:t>(</a:t>
            </a:r>
            <a:r>
              <a:rPr lang="en-US" sz="1600" dirty="0"/>
              <a:t>Access Modifiers</a:t>
            </a:r>
            <a:r>
              <a:rPr lang="he-IL" sz="1600" dirty="0"/>
              <a:t>) שקובעים מי נחשף למידע מסוים.</a:t>
            </a:r>
          </a:p>
          <a:p>
            <a:endParaRPr lang="he-IL" sz="1600" dirty="0"/>
          </a:p>
          <a:p>
            <a:endParaRPr lang="he-IL" sz="1600" dirty="0"/>
          </a:p>
        </p:txBody>
      </p:sp>
      <p:sp>
        <p:nvSpPr>
          <p:cNvPr id="3" name="Title 2">
            <a:extLst>
              <a:ext uri="{FF2B5EF4-FFF2-40B4-BE49-F238E27FC236}">
                <a16:creationId xmlns:a16="http://schemas.microsoft.com/office/drawing/2014/main" id="{92FC0AE1-F487-4DAA-8892-F57B9BB56BCE}"/>
              </a:ext>
            </a:extLst>
          </p:cNvPr>
          <p:cNvSpPr>
            <a:spLocks noGrp="1"/>
          </p:cNvSpPr>
          <p:nvPr>
            <p:ph type="title"/>
          </p:nvPr>
        </p:nvSpPr>
        <p:spPr/>
        <p:txBody>
          <a:bodyPr/>
          <a:lstStyle/>
          <a:p>
            <a:r>
              <a:rPr lang="he-IL" dirty="0"/>
              <a:t>כימוס - </a:t>
            </a:r>
            <a:r>
              <a:rPr lang="en-US" dirty="0"/>
              <a:t>Encapsulation</a:t>
            </a:r>
          </a:p>
        </p:txBody>
      </p:sp>
      <p:sp>
        <p:nvSpPr>
          <p:cNvPr id="12" name="כותרת 4">
            <a:extLst>
              <a:ext uri="{FF2B5EF4-FFF2-40B4-BE49-F238E27FC236}">
                <a16:creationId xmlns:a16="http://schemas.microsoft.com/office/drawing/2014/main" id="{19C8288E-7412-4295-BA6C-ACF7FDA167E1}"/>
              </a:ext>
            </a:extLst>
          </p:cNvPr>
          <p:cNvSpPr>
            <a:spLocks noGrp="1"/>
          </p:cNvSpPr>
          <p:nvPr>
            <p:ph type="title" idx="2"/>
          </p:nvPr>
        </p:nvSpPr>
        <p:spPr>
          <a:xfrm>
            <a:off x="8357675" y="621586"/>
            <a:ext cx="720000" cy="301800"/>
          </a:xfrm>
        </p:spPr>
        <p:txBody>
          <a:bodyPr/>
          <a:lstStyle/>
          <a:p>
            <a:r>
              <a:rPr lang="he-IL" dirty="0"/>
              <a:t>הגדרה</a:t>
            </a:r>
            <a:endParaRPr lang="en-IL" dirty="0"/>
          </a:p>
        </p:txBody>
      </p:sp>
      <p:grpSp>
        <p:nvGrpSpPr>
          <p:cNvPr id="13" name="גרפיקה 324">
            <a:extLst>
              <a:ext uri="{FF2B5EF4-FFF2-40B4-BE49-F238E27FC236}">
                <a16:creationId xmlns:a16="http://schemas.microsoft.com/office/drawing/2014/main" id="{E741E153-0986-4D18-8BF3-8C6C0DAB8726}"/>
              </a:ext>
            </a:extLst>
          </p:cNvPr>
          <p:cNvGrpSpPr/>
          <p:nvPr/>
        </p:nvGrpSpPr>
        <p:grpSpPr>
          <a:xfrm rot="21169383">
            <a:off x="8504006" y="61044"/>
            <a:ext cx="427499" cy="645688"/>
            <a:chOff x="4852445" y="2175228"/>
            <a:chExt cx="427499" cy="645688"/>
          </a:xfrm>
        </p:grpSpPr>
        <p:sp>
          <p:nvSpPr>
            <p:cNvPr id="14" name="גרפיקה 324">
              <a:extLst>
                <a:ext uri="{FF2B5EF4-FFF2-40B4-BE49-F238E27FC236}">
                  <a16:creationId xmlns:a16="http://schemas.microsoft.com/office/drawing/2014/main" id="{1755EF6D-2647-4C65-A194-97C9F94A5CFB}"/>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5" name="גרפיקה 324">
              <a:extLst>
                <a:ext uri="{FF2B5EF4-FFF2-40B4-BE49-F238E27FC236}">
                  <a16:creationId xmlns:a16="http://schemas.microsoft.com/office/drawing/2014/main" id="{5DF5B568-F119-489B-A22D-E3F27408A86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6" name="גרפיקה 324">
              <a:extLst>
                <a:ext uri="{FF2B5EF4-FFF2-40B4-BE49-F238E27FC236}">
                  <a16:creationId xmlns:a16="http://schemas.microsoft.com/office/drawing/2014/main" id="{493BC7D2-CC93-4C14-BFBE-477154257989}"/>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7" name="גרפיקה 324">
              <a:extLst>
                <a:ext uri="{FF2B5EF4-FFF2-40B4-BE49-F238E27FC236}">
                  <a16:creationId xmlns:a16="http://schemas.microsoft.com/office/drawing/2014/main" id="{1F8D5124-3459-43C7-9ABF-ADA89C697F41}"/>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8" name="גרפיקה 324">
              <a:extLst>
                <a:ext uri="{FF2B5EF4-FFF2-40B4-BE49-F238E27FC236}">
                  <a16:creationId xmlns:a16="http://schemas.microsoft.com/office/drawing/2014/main" id="{4FED053C-F289-415B-AB70-17A2E58C3B99}"/>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4100" name="Picture 4" descr="Pill Icon #247365 - Free Icons Library">
            <a:extLst>
              <a:ext uri="{FF2B5EF4-FFF2-40B4-BE49-F238E27FC236}">
                <a16:creationId xmlns:a16="http://schemas.microsoft.com/office/drawing/2014/main" id="{65972EB0-F956-47F0-865D-B77BFC0BC970}"/>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3400" y="1070025"/>
            <a:ext cx="678180" cy="6781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Pill Icon #247365 - Free Icons Library">
            <a:extLst>
              <a:ext uri="{FF2B5EF4-FFF2-40B4-BE49-F238E27FC236}">
                <a16:creationId xmlns:a16="http://schemas.microsoft.com/office/drawing/2014/main" id="{0091ECB8-701C-485F-A672-CD9AE1AE66BC}"/>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79495" y="4057695"/>
            <a:ext cx="678180" cy="6781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 sign&#10;&#10;Description automatically generated">
            <a:extLst>
              <a:ext uri="{FF2B5EF4-FFF2-40B4-BE49-F238E27FC236}">
                <a16:creationId xmlns:a16="http://schemas.microsoft.com/office/drawing/2014/main" id="{0184BA08-543A-4EDA-9F50-FAD1E4FD5FDD}"/>
              </a:ext>
            </a:extLst>
          </p:cNvPr>
          <p:cNvPicPr>
            <a:picLocks noChangeAspect="1"/>
          </p:cNvPicPr>
          <p:nvPr/>
        </p:nvPicPr>
        <p:blipFill>
          <a:blip r:embed="rId4"/>
          <a:stretch>
            <a:fillRect/>
          </a:stretch>
        </p:blipFill>
        <p:spPr>
          <a:xfrm>
            <a:off x="3228975" y="2968942"/>
            <a:ext cx="2686050" cy="1609725"/>
          </a:xfrm>
          <a:prstGeom prst="rect">
            <a:avLst/>
          </a:prstGeom>
        </p:spPr>
      </p:pic>
    </p:spTree>
    <p:extLst>
      <p:ext uri="{BB962C8B-B14F-4D97-AF65-F5344CB8AC3E}">
        <p14:creationId xmlns:p14="http://schemas.microsoft.com/office/powerpoint/2010/main" val="112634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CB1479-329B-44CE-A465-AA80F2E1F083}"/>
              </a:ext>
            </a:extLst>
          </p:cNvPr>
          <p:cNvSpPr>
            <a:spLocks noGrp="1"/>
          </p:cNvSpPr>
          <p:nvPr>
            <p:ph type="body" idx="1"/>
          </p:nvPr>
        </p:nvSpPr>
        <p:spPr>
          <a:xfrm>
            <a:off x="1799970" y="1228521"/>
            <a:ext cx="5544060" cy="3480842"/>
          </a:xfrm>
        </p:spPr>
        <p:txBody>
          <a:bodyPr anchor="t"/>
          <a:lstStyle/>
          <a:p>
            <a:r>
              <a:rPr lang="he-IL" sz="1600" dirty="0"/>
              <a:t>מציין גישה מסוג </a:t>
            </a:r>
            <a:r>
              <a:rPr lang="en-US" sz="1600" b="1" dirty="0">
                <a:solidFill>
                  <a:schemeClr val="accent2">
                    <a:lumMod val="75000"/>
                  </a:schemeClr>
                </a:solidFill>
              </a:rPr>
              <a:t>public</a:t>
            </a:r>
            <a:r>
              <a:rPr lang="he-IL" sz="1600" dirty="0"/>
              <a:t> אומר שכל השדות או המתודות המוגדרים אחריו הם </a:t>
            </a:r>
            <a:r>
              <a:rPr lang="he-IL" sz="1600" b="1" dirty="0"/>
              <a:t>ציבוריים</a:t>
            </a:r>
            <a:r>
              <a:rPr lang="he-IL" sz="1600" dirty="0"/>
              <a:t>.</a:t>
            </a:r>
          </a:p>
          <a:p>
            <a:pPr marL="838200" lvl="1" indent="-342900" algn="r"/>
            <a:r>
              <a:rPr lang="he-IL" sz="1400" dirty="0"/>
              <a:t>ניתן לגשת אליהם מ</a:t>
            </a:r>
            <a:r>
              <a:rPr lang="he-IL" sz="1400" b="1" dirty="0"/>
              <a:t>כל מקום </a:t>
            </a:r>
            <a:r>
              <a:rPr lang="he-IL" sz="1400" dirty="0"/>
              <a:t>בתכנית </a:t>
            </a:r>
          </a:p>
          <a:p>
            <a:pPr marL="1123950" lvl="2" indent="-171450" algn="r">
              <a:buFont typeface="Wingdings" panose="05000000000000000000" pitchFamily="2" charset="2"/>
              <a:buChar char="§"/>
            </a:pPr>
            <a:r>
              <a:rPr lang="he-IL" sz="1100" dirty="0"/>
              <a:t>(למשל מה </a:t>
            </a:r>
            <a:r>
              <a:rPr lang="en-US" sz="1100" dirty="0">
                <a:latin typeface="Consolas" panose="020B0609020204030204" pitchFamily="49" charset="0"/>
              </a:rPr>
              <a:t>main</a:t>
            </a:r>
            <a:r>
              <a:rPr lang="he-IL" sz="1100" dirty="0"/>
              <a:t> או קובץ אחר שביצע </a:t>
            </a:r>
            <a:r>
              <a:rPr lang="en-US" sz="1100" dirty="0">
                <a:latin typeface="Consolas" panose="020B0609020204030204" pitchFamily="49" charset="0"/>
              </a:rPr>
              <a:t>#include</a:t>
            </a:r>
            <a:r>
              <a:rPr lang="he-IL" sz="1100" dirty="0">
                <a:latin typeface="Consolas" panose="020B0609020204030204" pitchFamily="49" charset="0"/>
              </a:rPr>
              <a:t> </a:t>
            </a:r>
            <a:r>
              <a:rPr lang="he-IL" sz="1100" dirty="0"/>
              <a:t>לקובץ המחלקה)</a:t>
            </a:r>
          </a:p>
          <a:p>
            <a:pPr marL="1123950" lvl="2" indent="-171450" algn="r">
              <a:buFont typeface="Wingdings" panose="05000000000000000000" pitchFamily="2" charset="2"/>
              <a:buChar char="§"/>
            </a:pPr>
            <a:endParaRPr lang="he-IL" sz="1100" dirty="0"/>
          </a:p>
          <a:p>
            <a:pPr marL="0" indent="0">
              <a:buNone/>
            </a:pPr>
            <a:endParaRPr lang="he-IL" sz="1100" dirty="0"/>
          </a:p>
          <a:p>
            <a:r>
              <a:rPr lang="he-IL" sz="1600" dirty="0"/>
              <a:t>מציין גישה מסוג </a:t>
            </a:r>
            <a:r>
              <a:rPr lang="en-US" sz="1600" b="1" dirty="0">
                <a:solidFill>
                  <a:schemeClr val="bg2"/>
                </a:solidFill>
              </a:rPr>
              <a:t>private</a:t>
            </a:r>
            <a:r>
              <a:rPr lang="he-IL" sz="1600" dirty="0"/>
              <a:t> אומר שכל השדות או המתודות המוגדרים אחריו הם </a:t>
            </a:r>
            <a:r>
              <a:rPr lang="he-IL" sz="1600" b="1" dirty="0"/>
              <a:t>פרטיים</a:t>
            </a:r>
            <a:r>
              <a:rPr lang="he-IL" sz="1600" dirty="0"/>
              <a:t>.</a:t>
            </a:r>
          </a:p>
          <a:p>
            <a:pPr marL="838200" lvl="1" indent="-342900" algn="r"/>
            <a:r>
              <a:rPr lang="he-IL" sz="1400" dirty="0"/>
              <a:t>ניתן לגשת אליהם אך ורק מתוך ה-</a:t>
            </a:r>
            <a:r>
              <a:rPr lang="en-US" sz="1400" dirty="0"/>
              <a:t>namespace</a:t>
            </a:r>
            <a:r>
              <a:rPr lang="he-IL" sz="1400" dirty="0"/>
              <a:t> של המחלקה. (למשל מתוך מימוש של אחת המתודות)</a:t>
            </a:r>
          </a:p>
          <a:p>
            <a:pPr marL="838200" lvl="1" indent="-342900" algn="r"/>
            <a:r>
              <a:rPr lang="he-IL" sz="1400" dirty="0"/>
              <a:t>לא ניתן לגשת אליהם מחוץ למחלקה!</a:t>
            </a:r>
          </a:p>
          <a:p>
            <a:pPr marL="0" indent="0">
              <a:buNone/>
            </a:pPr>
            <a:endParaRPr lang="he-IL" sz="1600" dirty="0"/>
          </a:p>
        </p:txBody>
      </p:sp>
      <p:sp>
        <p:nvSpPr>
          <p:cNvPr id="3" name="Title 2">
            <a:extLst>
              <a:ext uri="{FF2B5EF4-FFF2-40B4-BE49-F238E27FC236}">
                <a16:creationId xmlns:a16="http://schemas.microsoft.com/office/drawing/2014/main" id="{92FC0AE1-F487-4DAA-8892-F57B9BB56BCE}"/>
              </a:ext>
            </a:extLst>
          </p:cNvPr>
          <p:cNvSpPr>
            <a:spLocks noGrp="1"/>
          </p:cNvSpPr>
          <p:nvPr>
            <p:ph type="title"/>
          </p:nvPr>
        </p:nvSpPr>
        <p:spPr/>
        <p:txBody>
          <a:bodyPr/>
          <a:lstStyle/>
          <a:p>
            <a:r>
              <a:rPr lang="en-US" dirty="0"/>
              <a:t>Public &amp; Private</a:t>
            </a:r>
          </a:p>
        </p:txBody>
      </p:sp>
      <p:sp>
        <p:nvSpPr>
          <p:cNvPr id="12" name="כותרת 4">
            <a:extLst>
              <a:ext uri="{FF2B5EF4-FFF2-40B4-BE49-F238E27FC236}">
                <a16:creationId xmlns:a16="http://schemas.microsoft.com/office/drawing/2014/main" id="{19C8288E-7412-4295-BA6C-ACF7FDA167E1}"/>
              </a:ext>
            </a:extLst>
          </p:cNvPr>
          <p:cNvSpPr>
            <a:spLocks noGrp="1"/>
          </p:cNvSpPr>
          <p:nvPr>
            <p:ph type="title" idx="2"/>
          </p:nvPr>
        </p:nvSpPr>
        <p:spPr>
          <a:xfrm>
            <a:off x="8357675" y="621586"/>
            <a:ext cx="720000" cy="301800"/>
          </a:xfrm>
        </p:spPr>
        <p:txBody>
          <a:bodyPr/>
          <a:lstStyle/>
          <a:p>
            <a:r>
              <a:rPr lang="he-IL" dirty="0"/>
              <a:t>הגדרה</a:t>
            </a:r>
            <a:endParaRPr lang="en-IL" dirty="0"/>
          </a:p>
        </p:txBody>
      </p:sp>
      <p:grpSp>
        <p:nvGrpSpPr>
          <p:cNvPr id="13" name="גרפיקה 324">
            <a:extLst>
              <a:ext uri="{FF2B5EF4-FFF2-40B4-BE49-F238E27FC236}">
                <a16:creationId xmlns:a16="http://schemas.microsoft.com/office/drawing/2014/main" id="{E741E153-0986-4D18-8BF3-8C6C0DAB8726}"/>
              </a:ext>
            </a:extLst>
          </p:cNvPr>
          <p:cNvGrpSpPr/>
          <p:nvPr/>
        </p:nvGrpSpPr>
        <p:grpSpPr>
          <a:xfrm rot="21169383">
            <a:off x="8504006" y="61044"/>
            <a:ext cx="427499" cy="645688"/>
            <a:chOff x="4852445" y="2175228"/>
            <a:chExt cx="427499" cy="645688"/>
          </a:xfrm>
        </p:grpSpPr>
        <p:sp>
          <p:nvSpPr>
            <p:cNvPr id="14" name="גרפיקה 324">
              <a:extLst>
                <a:ext uri="{FF2B5EF4-FFF2-40B4-BE49-F238E27FC236}">
                  <a16:creationId xmlns:a16="http://schemas.microsoft.com/office/drawing/2014/main" id="{1755EF6D-2647-4C65-A194-97C9F94A5CFB}"/>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5" name="גרפיקה 324">
              <a:extLst>
                <a:ext uri="{FF2B5EF4-FFF2-40B4-BE49-F238E27FC236}">
                  <a16:creationId xmlns:a16="http://schemas.microsoft.com/office/drawing/2014/main" id="{5DF5B568-F119-489B-A22D-E3F27408A86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6" name="גרפיקה 324">
              <a:extLst>
                <a:ext uri="{FF2B5EF4-FFF2-40B4-BE49-F238E27FC236}">
                  <a16:creationId xmlns:a16="http://schemas.microsoft.com/office/drawing/2014/main" id="{493BC7D2-CC93-4C14-BFBE-477154257989}"/>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7" name="גרפיקה 324">
              <a:extLst>
                <a:ext uri="{FF2B5EF4-FFF2-40B4-BE49-F238E27FC236}">
                  <a16:creationId xmlns:a16="http://schemas.microsoft.com/office/drawing/2014/main" id="{1F8D5124-3459-43C7-9ABF-ADA89C697F41}"/>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8" name="גרפיקה 324">
              <a:extLst>
                <a:ext uri="{FF2B5EF4-FFF2-40B4-BE49-F238E27FC236}">
                  <a16:creationId xmlns:a16="http://schemas.microsoft.com/office/drawing/2014/main" id="{4FED053C-F289-415B-AB70-17A2E58C3B99}"/>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4100" name="Picture 4" descr="Pill Icon #247365 - Free Icons Library">
            <a:extLst>
              <a:ext uri="{FF2B5EF4-FFF2-40B4-BE49-F238E27FC236}">
                <a16:creationId xmlns:a16="http://schemas.microsoft.com/office/drawing/2014/main" id="{65972EB0-F956-47F0-865D-B77BFC0BC970}"/>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3400" y="1070025"/>
            <a:ext cx="678180" cy="6781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Pill Icon #247365 - Free Icons Library">
            <a:extLst>
              <a:ext uri="{FF2B5EF4-FFF2-40B4-BE49-F238E27FC236}">
                <a16:creationId xmlns:a16="http://schemas.microsoft.com/office/drawing/2014/main" id="{0091ECB8-701C-485F-A672-CD9AE1AE66BC}"/>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79495" y="4057695"/>
            <a:ext cx="678180" cy="678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42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fade">
                                      <p:cBhvr>
                                        <p:cTn id="21" dur="500"/>
                                        <p:tgtEl>
                                          <p:spTgt spid="2">
                                            <p:txEl>
                                              <p:pRg st="6" end="6"/>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7" end="7"/>
                                            </p:txEl>
                                          </p:spTgt>
                                        </p:tgtEl>
                                        <p:attrNameLst>
                                          <p:attrName>style.visibility</p:attrName>
                                        </p:attrNameLst>
                                      </p:cBhvr>
                                      <p:to>
                                        <p:strVal val="visible"/>
                                      </p:to>
                                    </p:set>
                                    <p:animEffect transition="in" filter="fade">
                                      <p:cBhvr>
                                        <p:cTn id="24"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CB1479-329B-44CE-A465-AA80F2E1F083}"/>
              </a:ext>
            </a:extLst>
          </p:cNvPr>
          <p:cNvSpPr>
            <a:spLocks noGrp="1"/>
          </p:cNvSpPr>
          <p:nvPr>
            <p:ph type="body" idx="1"/>
          </p:nvPr>
        </p:nvSpPr>
        <p:spPr>
          <a:xfrm>
            <a:off x="4518660" y="1822881"/>
            <a:ext cx="4014090" cy="3480842"/>
          </a:xfrm>
        </p:spPr>
        <p:txBody>
          <a:bodyPr anchor="t"/>
          <a:lstStyle/>
          <a:p>
            <a:r>
              <a:rPr lang="he-IL" sz="2400" dirty="0"/>
              <a:t>יתרונות:</a:t>
            </a:r>
            <a:endParaRPr lang="he-IL" sz="1600" b="1" dirty="0"/>
          </a:p>
          <a:p>
            <a:pPr marL="1295400" lvl="2" indent="-342900" algn="r">
              <a:buFont typeface="Wingdings" panose="05000000000000000000" pitchFamily="2" charset="2"/>
              <a:buChar char="ü"/>
            </a:pPr>
            <a:r>
              <a:rPr lang="he-IL" sz="1600" b="1" dirty="0"/>
              <a:t>נוחות</a:t>
            </a:r>
          </a:p>
          <a:p>
            <a:pPr marL="1295400" lvl="2" indent="-342900" algn="r">
              <a:buFont typeface="Wingdings" panose="05000000000000000000" pitchFamily="2" charset="2"/>
              <a:buChar char="ü"/>
            </a:pPr>
            <a:r>
              <a:rPr lang="he-IL" sz="1600" b="1" dirty="0"/>
              <a:t>מודולריות</a:t>
            </a:r>
          </a:p>
          <a:p>
            <a:pPr marL="1295400" lvl="2" indent="-342900" algn="r">
              <a:buFont typeface="Wingdings" panose="05000000000000000000" pitchFamily="2" charset="2"/>
              <a:buChar char="ü"/>
            </a:pPr>
            <a:r>
              <a:rPr lang="he-IL" sz="1600" b="1" dirty="0"/>
              <a:t>הרשאות</a:t>
            </a:r>
          </a:p>
          <a:p>
            <a:pPr marL="1295400" lvl="2" indent="-342900" algn="r">
              <a:buFont typeface="Wingdings" panose="05000000000000000000" pitchFamily="2" charset="2"/>
              <a:buChar char="ü"/>
            </a:pPr>
            <a:r>
              <a:rPr lang="he-IL" sz="1600" b="1" dirty="0"/>
              <a:t>יכול למנוע באגים מטופשים</a:t>
            </a:r>
          </a:p>
          <a:p>
            <a:pPr marL="342900" indent="-342900"/>
            <a:endParaRPr lang="he-IL" sz="1600" dirty="0"/>
          </a:p>
          <a:p>
            <a:pPr marL="342900" indent="-342900"/>
            <a:endParaRPr lang="he-IL" sz="1600" dirty="0"/>
          </a:p>
        </p:txBody>
      </p:sp>
      <p:sp>
        <p:nvSpPr>
          <p:cNvPr id="3" name="Title 2">
            <a:extLst>
              <a:ext uri="{FF2B5EF4-FFF2-40B4-BE49-F238E27FC236}">
                <a16:creationId xmlns:a16="http://schemas.microsoft.com/office/drawing/2014/main" id="{92FC0AE1-F487-4DAA-8892-F57B9BB56BCE}"/>
              </a:ext>
            </a:extLst>
          </p:cNvPr>
          <p:cNvSpPr>
            <a:spLocks noGrp="1"/>
          </p:cNvSpPr>
          <p:nvPr>
            <p:ph type="title"/>
          </p:nvPr>
        </p:nvSpPr>
        <p:spPr/>
        <p:txBody>
          <a:bodyPr/>
          <a:lstStyle/>
          <a:p>
            <a:r>
              <a:rPr lang="he-IL" dirty="0"/>
              <a:t>כימוס - </a:t>
            </a:r>
            <a:r>
              <a:rPr lang="en-US" dirty="0"/>
              <a:t>Encapsulation</a:t>
            </a:r>
          </a:p>
        </p:txBody>
      </p:sp>
      <p:sp>
        <p:nvSpPr>
          <p:cNvPr id="12" name="כותרת 4">
            <a:extLst>
              <a:ext uri="{FF2B5EF4-FFF2-40B4-BE49-F238E27FC236}">
                <a16:creationId xmlns:a16="http://schemas.microsoft.com/office/drawing/2014/main" id="{19C8288E-7412-4295-BA6C-ACF7FDA167E1}"/>
              </a:ext>
            </a:extLst>
          </p:cNvPr>
          <p:cNvSpPr>
            <a:spLocks noGrp="1"/>
          </p:cNvSpPr>
          <p:nvPr>
            <p:ph type="title" idx="2"/>
          </p:nvPr>
        </p:nvSpPr>
        <p:spPr>
          <a:xfrm>
            <a:off x="8357675" y="621586"/>
            <a:ext cx="720000" cy="301800"/>
          </a:xfrm>
        </p:spPr>
        <p:txBody>
          <a:bodyPr/>
          <a:lstStyle/>
          <a:p>
            <a:r>
              <a:rPr lang="he-IL" dirty="0"/>
              <a:t>הגדרה</a:t>
            </a:r>
            <a:endParaRPr lang="en-IL" dirty="0"/>
          </a:p>
        </p:txBody>
      </p:sp>
      <p:grpSp>
        <p:nvGrpSpPr>
          <p:cNvPr id="13" name="גרפיקה 324">
            <a:extLst>
              <a:ext uri="{FF2B5EF4-FFF2-40B4-BE49-F238E27FC236}">
                <a16:creationId xmlns:a16="http://schemas.microsoft.com/office/drawing/2014/main" id="{E741E153-0986-4D18-8BF3-8C6C0DAB8726}"/>
              </a:ext>
            </a:extLst>
          </p:cNvPr>
          <p:cNvGrpSpPr/>
          <p:nvPr/>
        </p:nvGrpSpPr>
        <p:grpSpPr>
          <a:xfrm rot="21169383">
            <a:off x="8504006" y="61044"/>
            <a:ext cx="427499" cy="645688"/>
            <a:chOff x="4852445" y="2175228"/>
            <a:chExt cx="427499" cy="645688"/>
          </a:xfrm>
        </p:grpSpPr>
        <p:sp>
          <p:nvSpPr>
            <p:cNvPr id="14" name="גרפיקה 324">
              <a:extLst>
                <a:ext uri="{FF2B5EF4-FFF2-40B4-BE49-F238E27FC236}">
                  <a16:creationId xmlns:a16="http://schemas.microsoft.com/office/drawing/2014/main" id="{1755EF6D-2647-4C65-A194-97C9F94A5CFB}"/>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5" name="גרפיקה 324">
              <a:extLst>
                <a:ext uri="{FF2B5EF4-FFF2-40B4-BE49-F238E27FC236}">
                  <a16:creationId xmlns:a16="http://schemas.microsoft.com/office/drawing/2014/main" id="{5DF5B568-F119-489B-A22D-E3F27408A86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6" name="גרפיקה 324">
              <a:extLst>
                <a:ext uri="{FF2B5EF4-FFF2-40B4-BE49-F238E27FC236}">
                  <a16:creationId xmlns:a16="http://schemas.microsoft.com/office/drawing/2014/main" id="{493BC7D2-CC93-4C14-BFBE-477154257989}"/>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7" name="גרפיקה 324">
              <a:extLst>
                <a:ext uri="{FF2B5EF4-FFF2-40B4-BE49-F238E27FC236}">
                  <a16:creationId xmlns:a16="http://schemas.microsoft.com/office/drawing/2014/main" id="{1F8D5124-3459-43C7-9ABF-ADA89C697F41}"/>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8" name="גרפיקה 324">
              <a:extLst>
                <a:ext uri="{FF2B5EF4-FFF2-40B4-BE49-F238E27FC236}">
                  <a16:creationId xmlns:a16="http://schemas.microsoft.com/office/drawing/2014/main" id="{4FED053C-F289-415B-AB70-17A2E58C3B99}"/>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4100" name="Picture 4" descr="Pill Icon #247365 - Free Icons Library">
            <a:extLst>
              <a:ext uri="{FF2B5EF4-FFF2-40B4-BE49-F238E27FC236}">
                <a16:creationId xmlns:a16="http://schemas.microsoft.com/office/drawing/2014/main" id="{65972EB0-F956-47F0-865D-B77BFC0BC970}"/>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3400" y="1070025"/>
            <a:ext cx="678180" cy="6781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Pill Icon #247365 - Free Icons Library">
            <a:extLst>
              <a:ext uri="{FF2B5EF4-FFF2-40B4-BE49-F238E27FC236}">
                <a16:creationId xmlns:a16="http://schemas.microsoft.com/office/drawing/2014/main" id="{0091ECB8-701C-485F-A672-CD9AE1AE66BC}"/>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79495" y="4057695"/>
            <a:ext cx="678180" cy="67818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Understanding OOP Concepts: Encapsulation - Shouts">
            <a:extLst>
              <a:ext uri="{FF2B5EF4-FFF2-40B4-BE49-F238E27FC236}">
                <a16:creationId xmlns:a16="http://schemas.microsoft.com/office/drawing/2014/main" id="{30C618EA-FAC2-4A26-B66E-4830CB44C6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400" y="2120061"/>
            <a:ext cx="3692885" cy="2042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91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7"/>
          <p:cNvSpPr txBox="1">
            <a:spLocks noGrp="1"/>
          </p:cNvSpPr>
          <p:nvPr>
            <p:ph type="title"/>
          </p:nvPr>
        </p:nvSpPr>
        <p:spPr>
          <a:xfrm>
            <a:off x="540000" y="407625"/>
            <a:ext cx="8064000" cy="662400"/>
          </a:xfrm>
        </p:spPr>
        <p:txBody>
          <a:bodyPr spcFirstLastPara="1" wrap="square" lIns="0" tIns="0" rIns="0" bIns="0" anchor="t" anchorCtr="0">
            <a:noAutofit/>
          </a:bodyPr>
          <a:lstStyle/>
          <a:p>
            <a:pPr lvl="0"/>
            <a:r>
              <a:rPr lang="he-IL" dirty="0"/>
              <a:t>עקרונות חשובים </a:t>
            </a:r>
            <a:r>
              <a:rPr lang="he-IL" dirty="0" err="1"/>
              <a:t>בכימוס</a:t>
            </a:r>
            <a:endParaRPr lang="he-IL" dirty="0"/>
          </a:p>
        </p:txBody>
      </p:sp>
      <p:sp>
        <p:nvSpPr>
          <p:cNvPr id="350" name="Google Shape;350;p27"/>
          <p:cNvSpPr txBox="1">
            <a:spLocks noGrp="1"/>
          </p:cNvSpPr>
          <p:nvPr>
            <p:ph type="title" idx="2"/>
          </p:nvPr>
        </p:nvSpPr>
        <p:spPr>
          <a:xfrm>
            <a:off x="8385954" y="651520"/>
            <a:ext cx="719137" cy="303213"/>
          </a:xfrm>
        </p:spPr>
        <p:txBody>
          <a:bodyPr spcFirstLastPara="1" wrap="square" lIns="0" tIns="0" rIns="0" bIns="0" anchor="b" anchorCtr="0">
            <a:noAutofit/>
          </a:bodyPr>
          <a:lstStyle/>
          <a:p>
            <a:pPr lvl="0"/>
            <a:r>
              <a:rPr lang="he-IL" dirty="0"/>
              <a:t>עשו ואל תעשו</a:t>
            </a:r>
          </a:p>
        </p:txBody>
      </p:sp>
      <p:sp>
        <p:nvSpPr>
          <p:cNvPr id="351" name="Google Shape;351;p27"/>
          <p:cNvSpPr/>
          <p:nvPr/>
        </p:nvSpPr>
        <p:spPr>
          <a:xfrm>
            <a:off x="4706055" y="2203496"/>
            <a:ext cx="1950255" cy="1965805"/>
          </a:xfrm>
          <a:prstGeom prst="roundRect">
            <a:avLst>
              <a:gd name="adj" fmla="val 4864"/>
            </a:avLst>
          </a:prstGeom>
          <a:solidFill>
            <a:srgbClr val="FFFFFF"/>
          </a:solidFill>
          <a:ln w="19050" cap="flat" cmpd="sng">
            <a:solidFill>
              <a:schemeClr val="accent1"/>
            </a:solidFill>
            <a:prstDash val="solid"/>
            <a:round/>
            <a:headEnd type="none" w="sm" len="sm"/>
            <a:tailEnd type="none" w="sm" len="sm"/>
          </a:ln>
          <a:effectLst>
            <a:outerShdw dist="47625" dir="2760000" algn="bl" rotWithShape="0">
              <a:schemeClr val="accent1"/>
            </a:outerShdw>
          </a:effectLst>
        </p:spPr>
        <p:txBody>
          <a:bodyPr spcFirstLastPara="1" wrap="square" lIns="108000" tIns="162000" rIns="108000" bIns="91425" anchor="t" anchorCtr="0">
            <a:noAutofit/>
          </a:bodyPr>
          <a:lstStyle/>
          <a:p>
            <a:pPr lvl="0" algn="r" rtl="1"/>
            <a:r>
              <a:rPr lang="he-IL" sz="1300" b="1" dirty="0">
                <a:solidFill>
                  <a:schemeClr val="dk1"/>
                </a:solidFill>
                <a:latin typeface="Arimo"/>
                <a:ea typeface="Arimo"/>
                <a:cs typeface="+mn-cs"/>
                <a:sym typeface="Arimo"/>
              </a:rPr>
              <a:t>תמיד</a:t>
            </a:r>
            <a:r>
              <a:rPr lang="he-IL" sz="1300" dirty="0">
                <a:solidFill>
                  <a:schemeClr val="dk1"/>
                </a:solidFill>
                <a:latin typeface="Arimo"/>
                <a:ea typeface="Arimo"/>
                <a:cs typeface="+mn-cs"/>
                <a:sym typeface="Arimo"/>
              </a:rPr>
              <a:t> השדות של המחלקה יסווגו כ-</a:t>
            </a:r>
            <a:r>
              <a:rPr lang="en-US" sz="1300" b="1" dirty="0">
                <a:solidFill>
                  <a:schemeClr val="bg2"/>
                </a:solidFill>
                <a:latin typeface="Arimo"/>
                <a:ea typeface="Arimo"/>
                <a:cs typeface="+mn-cs"/>
                <a:sym typeface="Arimo"/>
              </a:rPr>
              <a:t>private</a:t>
            </a:r>
            <a:r>
              <a:rPr lang="en-US" sz="1300" dirty="0">
                <a:solidFill>
                  <a:schemeClr val="dk1"/>
                </a:solidFill>
                <a:latin typeface="Arimo"/>
                <a:ea typeface="Arimo"/>
                <a:cs typeface="+mn-cs"/>
                <a:sym typeface="Arimo"/>
              </a:rPr>
              <a:t> </a:t>
            </a:r>
            <a:r>
              <a:rPr lang="he-IL" sz="1300" dirty="0">
                <a:solidFill>
                  <a:schemeClr val="dk1"/>
                </a:solidFill>
                <a:latin typeface="Arimo"/>
                <a:ea typeface="Arimo"/>
                <a:cs typeface="+mn-cs"/>
                <a:sym typeface="Arimo"/>
              </a:rPr>
              <a:t> (ברירת המחדל של מחלקה)</a:t>
            </a:r>
          </a:p>
        </p:txBody>
      </p:sp>
      <p:sp>
        <p:nvSpPr>
          <p:cNvPr id="352" name="Google Shape;352;p27"/>
          <p:cNvSpPr/>
          <p:nvPr/>
        </p:nvSpPr>
        <p:spPr>
          <a:xfrm>
            <a:off x="2334347" y="2203496"/>
            <a:ext cx="1951200" cy="1965805"/>
          </a:xfrm>
          <a:prstGeom prst="roundRect">
            <a:avLst>
              <a:gd name="adj" fmla="val 4864"/>
            </a:avLst>
          </a:prstGeom>
          <a:solidFill>
            <a:srgbClr val="FFFFFF"/>
          </a:solidFill>
          <a:ln w="19050" cap="flat" cmpd="sng">
            <a:solidFill>
              <a:schemeClr val="accent1"/>
            </a:solidFill>
            <a:prstDash val="solid"/>
            <a:round/>
            <a:headEnd type="none" w="sm" len="sm"/>
            <a:tailEnd type="none" w="sm" len="sm"/>
          </a:ln>
          <a:effectLst>
            <a:outerShdw dist="47625" dir="2760000" algn="bl" rotWithShape="0">
              <a:schemeClr val="accent1"/>
            </a:outerShdw>
          </a:effectLst>
        </p:spPr>
        <p:txBody>
          <a:bodyPr spcFirstLastPara="1" wrap="square" lIns="108000" tIns="162000" rIns="108000" bIns="91425" anchor="t" anchorCtr="0">
            <a:noAutofit/>
          </a:bodyPr>
          <a:lstStyle/>
          <a:p>
            <a:pPr lvl="0" algn="r" rtl="1"/>
            <a:r>
              <a:rPr lang="he-IL" sz="1300" b="1" dirty="0">
                <a:solidFill>
                  <a:schemeClr val="dk1"/>
                </a:solidFill>
                <a:latin typeface="Arimo"/>
                <a:ea typeface="Arimo"/>
                <a:cs typeface="+mn-cs"/>
                <a:sym typeface="Arimo"/>
              </a:rPr>
              <a:t>תמיד</a:t>
            </a:r>
            <a:r>
              <a:rPr lang="he-IL" sz="1300" dirty="0">
                <a:solidFill>
                  <a:schemeClr val="dk1"/>
                </a:solidFill>
                <a:latin typeface="Arimo"/>
                <a:ea typeface="Arimo"/>
                <a:cs typeface="+mn-cs"/>
                <a:sym typeface="Arimo"/>
              </a:rPr>
              <a:t> הפונקציות שמהוות את הממשק של המחלקה יסווגו כ-</a:t>
            </a:r>
            <a:r>
              <a:rPr lang="en-US" sz="1300" b="1" dirty="0">
                <a:solidFill>
                  <a:schemeClr val="accent2">
                    <a:lumMod val="75000"/>
                  </a:schemeClr>
                </a:solidFill>
                <a:latin typeface="Arimo"/>
                <a:ea typeface="Arimo"/>
                <a:cs typeface="+mn-cs"/>
                <a:sym typeface="Arimo"/>
              </a:rPr>
              <a:t>public</a:t>
            </a:r>
            <a:r>
              <a:rPr lang="en-US" sz="1300" dirty="0">
                <a:solidFill>
                  <a:schemeClr val="dk1"/>
                </a:solidFill>
                <a:latin typeface="Arimo"/>
                <a:ea typeface="Arimo"/>
                <a:cs typeface="+mn-cs"/>
                <a:sym typeface="Arimo"/>
              </a:rPr>
              <a:t> </a:t>
            </a:r>
          </a:p>
        </p:txBody>
      </p:sp>
      <p:grpSp>
        <p:nvGrpSpPr>
          <p:cNvPr id="11" name="קבוצה 10">
            <a:extLst>
              <a:ext uri="{FF2B5EF4-FFF2-40B4-BE49-F238E27FC236}">
                <a16:creationId xmlns:a16="http://schemas.microsoft.com/office/drawing/2014/main" id="{CFD7CCA5-BFD7-41CF-99E1-A16C3ED1A39F}"/>
              </a:ext>
            </a:extLst>
          </p:cNvPr>
          <p:cNvGrpSpPr/>
          <p:nvPr/>
        </p:nvGrpSpPr>
        <p:grpSpPr>
          <a:xfrm>
            <a:off x="8358188" y="153046"/>
            <a:ext cx="723264" cy="487719"/>
            <a:chOff x="608320" y="1159162"/>
            <a:chExt cx="723264" cy="487719"/>
          </a:xfrm>
        </p:grpSpPr>
        <p:sp>
          <p:nvSpPr>
            <p:cNvPr id="12" name="גרפיקה 269">
              <a:extLst>
                <a:ext uri="{FF2B5EF4-FFF2-40B4-BE49-F238E27FC236}">
                  <a16:creationId xmlns:a16="http://schemas.microsoft.com/office/drawing/2014/main" id="{BDE6489E-0C02-48E7-BBE7-FECD9671B059}"/>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15" name="גרפיקה 269">
              <a:extLst>
                <a:ext uri="{FF2B5EF4-FFF2-40B4-BE49-F238E27FC236}">
                  <a16:creationId xmlns:a16="http://schemas.microsoft.com/office/drawing/2014/main" id="{6A7E4F91-D892-4F29-8FE5-B32C0EB98E2D}"/>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16" name="גרפיקה 269">
              <a:extLst>
                <a:ext uri="{FF2B5EF4-FFF2-40B4-BE49-F238E27FC236}">
                  <a16:creationId xmlns:a16="http://schemas.microsoft.com/office/drawing/2014/main" id="{7972BEA7-3043-4BD2-B5D1-DC5069CF022B}"/>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17" name="גרפיקה 269">
              <a:extLst>
                <a:ext uri="{FF2B5EF4-FFF2-40B4-BE49-F238E27FC236}">
                  <a16:creationId xmlns:a16="http://schemas.microsoft.com/office/drawing/2014/main" id="{A3BCA236-132E-423A-8D8A-E083A70AD905}"/>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20" name="גרפיקה 269">
              <a:extLst>
                <a:ext uri="{FF2B5EF4-FFF2-40B4-BE49-F238E27FC236}">
                  <a16:creationId xmlns:a16="http://schemas.microsoft.com/office/drawing/2014/main" id="{855CBC6A-1FF8-4AD9-AF29-064491E28F48}"/>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pic>
        <p:nvPicPr>
          <p:cNvPr id="8194" name="Picture 2">
            <a:extLst>
              <a:ext uri="{FF2B5EF4-FFF2-40B4-BE49-F238E27FC236}">
                <a16:creationId xmlns:a16="http://schemas.microsoft.com/office/drawing/2014/main" id="{EB14F884-8AC0-425E-BED7-34BABB44FD72}"/>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86350" y="3239893"/>
            <a:ext cx="589663" cy="589663"/>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59B4C48-79C4-448D-85E3-8F720A10CEAC}"/>
              </a:ext>
            </a:extLst>
          </p:cNvPr>
          <p:cNvSpPr txBox="1"/>
          <p:nvPr/>
        </p:nvSpPr>
        <p:spPr>
          <a:xfrm>
            <a:off x="3866406" y="1383115"/>
            <a:ext cx="4617720" cy="307777"/>
          </a:xfrm>
          <a:prstGeom prst="rect">
            <a:avLst/>
          </a:prstGeom>
          <a:noFill/>
        </p:spPr>
        <p:txBody>
          <a:bodyPr wrap="square">
            <a:spAutoFit/>
          </a:bodyPr>
          <a:lstStyle/>
          <a:p>
            <a:pPr algn="r" rtl="1"/>
            <a:r>
              <a:rPr lang="he-IL" dirty="0">
                <a:cs typeface="+mn-cs"/>
              </a:rPr>
              <a:t>כאשר נכתוב קוד, נקפיד על הדברים הבאים בקשר לכימוס:</a:t>
            </a:r>
          </a:p>
        </p:txBody>
      </p:sp>
      <p:pic>
        <p:nvPicPr>
          <p:cNvPr id="9218" name="Picture 2" descr="Unlock icon - Free download on Iconfinder">
            <a:extLst>
              <a:ext uri="{FF2B5EF4-FFF2-40B4-BE49-F238E27FC236}">
                <a16:creationId xmlns:a16="http://schemas.microsoft.com/office/drawing/2014/main" id="{47FBF28A-FD26-41BD-A9A6-EFDF92B907A5}"/>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15115" y="3239893"/>
            <a:ext cx="589664" cy="58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32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500"/>
                                        <p:tgtEl>
                                          <p:spTgt spid="351"/>
                                        </p:tgtEl>
                                      </p:cBhvr>
                                    </p:animEffect>
                                  </p:childTnLst>
                                </p:cTn>
                              </p:par>
                              <p:par>
                                <p:cTn id="8" presetID="22" presetClass="entr" presetSubtype="4"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wipe(down)">
                                      <p:cBhvr>
                                        <p:cTn id="10" dur="500"/>
                                        <p:tgtEl>
                                          <p:spTgt spid="81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2"/>
                                        </p:tgtEl>
                                        <p:attrNameLst>
                                          <p:attrName>style.visibility</p:attrName>
                                        </p:attrNameLst>
                                      </p:cBhvr>
                                      <p:to>
                                        <p:strVal val="visible"/>
                                      </p:to>
                                    </p:set>
                                    <p:animEffect transition="in" filter="fade">
                                      <p:cBhvr>
                                        <p:cTn id="15" dur="500"/>
                                        <p:tgtEl>
                                          <p:spTgt spid="352"/>
                                        </p:tgtEl>
                                      </p:cBhvr>
                                    </p:animEffect>
                                  </p:childTnLst>
                                </p:cTn>
                              </p:par>
                              <p:par>
                                <p:cTn id="16" presetID="22" presetClass="entr" presetSubtype="4" fill="hold" nodeType="withEffect">
                                  <p:stCondLst>
                                    <p:cond delay="0"/>
                                  </p:stCondLst>
                                  <p:childTnLst>
                                    <p:set>
                                      <p:cBhvr>
                                        <p:cTn id="17" dur="1" fill="hold">
                                          <p:stCondLst>
                                            <p:cond delay="0"/>
                                          </p:stCondLst>
                                        </p:cTn>
                                        <p:tgtEl>
                                          <p:spTgt spid="9218"/>
                                        </p:tgtEl>
                                        <p:attrNameLst>
                                          <p:attrName>style.visibility</p:attrName>
                                        </p:attrNameLst>
                                      </p:cBhvr>
                                      <p:to>
                                        <p:strVal val="visible"/>
                                      </p:to>
                                    </p:set>
                                    <p:animEffect transition="in" filter="wipe(down)">
                                      <p:cBhvr>
                                        <p:cTn id="18"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7"/>
          <p:cNvSpPr txBox="1">
            <a:spLocks noGrp="1"/>
          </p:cNvSpPr>
          <p:nvPr>
            <p:ph type="title"/>
          </p:nvPr>
        </p:nvSpPr>
        <p:spPr>
          <a:xfrm>
            <a:off x="540000" y="407625"/>
            <a:ext cx="8064000" cy="662400"/>
          </a:xfrm>
        </p:spPr>
        <p:txBody>
          <a:bodyPr spcFirstLastPara="1" wrap="square" lIns="0" tIns="0" rIns="0" bIns="0" anchor="t" anchorCtr="0">
            <a:noAutofit/>
          </a:bodyPr>
          <a:lstStyle/>
          <a:p>
            <a:pPr lvl="0"/>
            <a:r>
              <a:rPr lang="he-IL" dirty="0"/>
              <a:t>עקרונות חשובים </a:t>
            </a:r>
            <a:r>
              <a:rPr lang="he-IL" dirty="0" err="1"/>
              <a:t>בכימוס</a:t>
            </a:r>
            <a:endParaRPr lang="he-IL" dirty="0"/>
          </a:p>
        </p:txBody>
      </p:sp>
      <p:sp>
        <p:nvSpPr>
          <p:cNvPr id="32" name="TextBox 31">
            <a:extLst>
              <a:ext uri="{FF2B5EF4-FFF2-40B4-BE49-F238E27FC236}">
                <a16:creationId xmlns:a16="http://schemas.microsoft.com/office/drawing/2014/main" id="{E59B4C48-79C4-448D-85E3-8F720A10CEAC}"/>
              </a:ext>
            </a:extLst>
          </p:cNvPr>
          <p:cNvSpPr txBox="1"/>
          <p:nvPr/>
        </p:nvSpPr>
        <p:spPr>
          <a:xfrm>
            <a:off x="2026919" y="1266378"/>
            <a:ext cx="5090160" cy="2062103"/>
          </a:xfrm>
          <a:prstGeom prst="rect">
            <a:avLst/>
          </a:prstGeom>
          <a:noFill/>
        </p:spPr>
        <p:txBody>
          <a:bodyPr wrap="square">
            <a:spAutoFit/>
          </a:bodyPr>
          <a:lstStyle/>
          <a:p>
            <a:pPr marL="342900" indent="-342900" algn="r" rtl="1">
              <a:buFont typeface="Arial" panose="020B0604020202020204" pitchFamily="34" charset="0"/>
              <a:buChar char="•"/>
            </a:pPr>
            <a:r>
              <a:rPr lang="he-IL" sz="1600" dirty="0">
                <a:cs typeface="+mn-cs"/>
              </a:rPr>
              <a:t>ניתן ליצור מחלקה גם ע"י שימוש ב </a:t>
            </a:r>
            <a:r>
              <a:rPr lang="en-US" sz="1600" b="1" dirty="0">
                <a:solidFill>
                  <a:schemeClr val="tx2">
                    <a:lumMod val="50000"/>
                  </a:schemeClr>
                </a:solidFill>
                <a:latin typeface="Consolas" panose="020B0609020204030204" pitchFamily="49" charset="0"/>
                <a:cs typeface="+mn-cs"/>
              </a:rPr>
              <a:t>struct</a:t>
            </a:r>
            <a:r>
              <a:rPr lang="he-IL" sz="1600" dirty="0">
                <a:cs typeface="+mn-cs"/>
              </a:rPr>
              <a:t> </a:t>
            </a:r>
            <a:br>
              <a:rPr lang="en-US" sz="1600" dirty="0">
                <a:cs typeface="+mn-cs"/>
              </a:rPr>
            </a:br>
            <a:endParaRPr lang="he-IL" sz="1600" dirty="0">
              <a:cs typeface="+mn-cs"/>
            </a:endParaRPr>
          </a:p>
          <a:p>
            <a:pPr marL="800100" lvl="1" indent="-342900" algn="r" rtl="1">
              <a:buFont typeface="Courier New" panose="02070309020205020404" pitchFamily="49" charset="0"/>
              <a:buChar char="o"/>
            </a:pPr>
            <a:r>
              <a:rPr lang="he-IL" sz="1600" dirty="0">
                <a:cs typeface="+mn-cs"/>
              </a:rPr>
              <a:t>ניתן ליצור שדות ופעולות</a:t>
            </a:r>
            <a:br>
              <a:rPr lang="en-US" sz="1600" dirty="0">
                <a:cs typeface="+mn-cs"/>
              </a:rPr>
            </a:br>
            <a:endParaRPr lang="he-IL" sz="1600" dirty="0">
              <a:cs typeface="+mn-cs"/>
            </a:endParaRPr>
          </a:p>
          <a:p>
            <a:pPr marL="800100" lvl="1" indent="-342900" algn="r" rtl="1">
              <a:buFont typeface="Courier New" panose="02070309020205020404" pitchFamily="49" charset="0"/>
              <a:buChar char="o"/>
            </a:pPr>
            <a:r>
              <a:rPr lang="he-IL" sz="1600" dirty="0">
                <a:cs typeface="+mn-cs"/>
              </a:rPr>
              <a:t>ההבדל לעומת מחלקה הוא שברירת המחדל של ה-</a:t>
            </a:r>
            <a:r>
              <a:rPr lang="en-US" sz="1600" dirty="0">
                <a:cs typeface="+mn-cs"/>
              </a:rPr>
              <a:t>class members</a:t>
            </a:r>
            <a:r>
              <a:rPr lang="he-IL" sz="1600" dirty="0">
                <a:cs typeface="+mn-cs"/>
              </a:rPr>
              <a:t> (השדות והמתודות) הם</a:t>
            </a:r>
            <a:r>
              <a:rPr lang="en-US" sz="1600" b="1" dirty="0">
                <a:solidFill>
                  <a:schemeClr val="accent2">
                    <a:lumMod val="75000"/>
                  </a:schemeClr>
                </a:solidFill>
                <a:cs typeface="+mn-cs"/>
              </a:rPr>
              <a:t>public</a:t>
            </a:r>
            <a:r>
              <a:rPr lang="en-US" sz="1600" dirty="0">
                <a:cs typeface="+mn-cs"/>
              </a:rPr>
              <a:t> </a:t>
            </a:r>
            <a:r>
              <a:rPr lang="he-IL" sz="1600" dirty="0">
                <a:cs typeface="+mn-cs"/>
              </a:rPr>
              <a:t> </a:t>
            </a:r>
            <a:br>
              <a:rPr lang="en-US" sz="1600" dirty="0">
                <a:cs typeface="+mn-cs"/>
              </a:rPr>
            </a:br>
            <a:endParaRPr lang="he-IL" sz="1600" dirty="0">
              <a:cs typeface="+mn-cs"/>
            </a:endParaRPr>
          </a:p>
          <a:p>
            <a:pPr marL="800100" lvl="1" indent="-342900" algn="r" rtl="1">
              <a:buFont typeface="Courier New" panose="02070309020205020404" pitchFamily="49" charset="0"/>
              <a:buChar char="o"/>
            </a:pPr>
            <a:r>
              <a:rPr lang="he-IL" sz="1600" dirty="0">
                <a:cs typeface="+mn-cs"/>
              </a:rPr>
              <a:t>לכן תמיד כדי ליצור מחלקה נשתמש ב-</a:t>
            </a:r>
            <a:r>
              <a:rPr lang="en-US" sz="1600" dirty="0">
                <a:solidFill>
                  <a:schemeClr val="tx2">
                    <a:lumMod val="50000"/>
                  </a:schemeClr>
                </a:solidFill>
                <a:latin typeface="Consolas" panose="020B0609020204030204" pitchFamily="49" charset="0"/>
                <a:cs typeface="+mn-cs"/>
              </a:rPr>
              <a:t>class</a:t>
            </a:r>
            <a:endParaRPr lang="he-IL" sz="1600" dirty="0">
              <a:solidFill>
                <a:schemeClr val="tx2">
                  <a:lumMod val="50000"/>
                </a:schemeClr>
              </a:solidFill>
              <a:latin typeface="Consolas" panose="020B0609020204030204" pitchFamily="49" charset="0"/>
              <a:cs typeface="+mn-cs"/>
            </a:endParaRPr>
          </a:p>
        </p:txBody>
      </p:sp>
      <p:sp>
        <p:nvSpPr>
          <p:cNvPr id="33" name="Google Shape;231;p19">
            <a:extLst>
              <a:ext uri="{FF2B5EF4-FFF2-40B4-BE49-F238E27FC236}">
                <a16:creationId xmlns:a16="http://schemas.microsoft.com/office/drawing/2014/main" id="{E822C992-2133-4512-AEF9-8694EB8A4E03}"/>
              </a:ext>
            </a:extLst>
          </p:cNvPr>
          <p:cNvSpPr/>
          <p:nvPr/>
        </p:nvSpPr>
        <p:spPr>
          <a:xfrm>
            <a:off x="8266671" y="98097"/>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IL"/>
          </a:p>
        </p:txBody>
      </p:sp>
      <p:sp>
        <p:nvSpPr>
          <p:cNvPr id="34" name="Google Shape;232;p19">
            <a:extLst>
              <a:ext uri="{FF2B5EF4-FFF2-40B4-BE49-F238E27FC236}">
                <a16:creationId xmlns:a16="http://schemas.microsoft.com/office/drawing/2014/main" id="{743A17AF-E566-4015-ABAB-865ADA74BD86}"/>
              </a:ext>
            </a:extLst>
          </p:cNvPr>
          <p:cNvSpPr txBox="1">
            <a:spLocks/>
          </p:cNvSpPr>
          <p:nvPr/>
        </p:nvSpPr>
        <p:spPr>
          <a:xfrm>
            <a:off x="8359175" y="64220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חשוב!</a:t>
            </a:r>
          </a:p>
        </p:txBody>
      </p:sp>
      <p:grpSp>
        <p:nvGrpSpPr>
          <p:cNvPr id="35" name="גרפיקה 342">
            <a:extLst>
              <a:ext uri="{FF2B5EF4-FFF2-40B4-BE49-F238E27FC236}">
                <a16:creationId xmlns:a16="http://schemas.microsoft.com/office/drawing/2014/main" id="{458CCEF8-C509-4945-BFF3-5408EE9E6E80}"/>
              </a:ext>
            </a:extLst>
          </p:cNvPr>
          <p:cNvGrpSpPr/>
          <p:nvPr/>
        </p:nvGrpSpPr>
        <p:grpSpPr>
          <a:xfrm>
            <a:off x="8372095" y="87125"/>
            <a:ext cx="687649" cy="639170"/>
            <a:chOff x="1671636" y="2187978"/>
            <a:chExt cx="687649" cy="639170"/>
          </a:xfrm>
        </p:grpSpPr>
        <p:sp>
          <p:nvSpPr>
            <p:cNvPr id="36" name="גרפיקה 342">
              <a:extLst>
                <a:ext uri="{FF2B5EF4-FFF2-40B4-BE49-F238E27FC236}">
                  <a16:creationId xmlns:a16="http://schemas.microsoft.com/office/drawing/2014/main" id="{4F89BBA3-C953-49FE-871F-C0C25233B314}"/>
                </a:ext>
              </a:extLst>
            </p:cNvPr>
            <p:cNvSpPr/>
            <p:nvPr/>
          </p:nvSpPr>
          <p:spPr>
            <a:xfrm>
              <a:off x="1949728" y="2727978"/>
              <a:ext cx="190222" cy="99170"/>
            </a:xfrm>
            <a:custGeom>
              <a:avLst/>
              <a:gdLst>
                <a:gd name="connsiteX0" fmla="*/ 190174 w 190222"/>
                <a:gd name="connsiteY0" fmla="*/ 0 h 99170"/>
                <a:gd name="connsiteX1" fmla="*/ 104087 w 190222"/>
                <a:gd name="connsiteY1" fmla="*/ 98609 h 99170"/>
                <a:gd name="connsiteX2" fmla="*/ 0 w 190222"/>
                <a:gd name="connsiteY2" fmla="*/ 19565 h 99170"/>
              </a:gdLst>
              <a:ahLst/>
              <a:cxnLst>
                <a:cxn ang="0">
                  <a:pos x="connsiteX0" y="connsiteY0"/>
                </a:cxn>
                <a:cxn ang="0">
                  <a:pos x="connsiteX1" y="connsiteY1"/>
                </a:cxn>
                <a:cxn ang="0">
                  <a:pos x="connsiteX2" y="connsiteY2"/>
                </a:cxn>
              </a:cxnLst>
              <a:rect l="l" t="t" r="r" b="b"/>
              <a:pathLst>
                <a:path w="190222" h="99170">
                  <a:moveTo>
                    <a:pt x="190174" y="0"/>
                  </a:moveTo>
                  <a:cubicBezTo>
                    <a:pt x="191739" y="50087"/>
                    <a:pt x="154957" y="93913"/>
                    <a:pt x="104087" y="98609"/>
                  </a:cubicBezTo>
                  <a:cubicBezTo>
                    <a:pt x="53217" y="104087"/>
                    <a:pt x="7826" y="68869"/>
                    <a:pt x="0" y="19565"/>
                  </a:cubicBezTo>
                </a:path>
              </a:pathLst>
            </a:custGeom>
            <a:solidFill>
              <a:schemeClr val="accent2"/>
            </a:solidFill>
            <a:ln w="31060" cap="flat">
              <a:solidFill>
                <a:schemeClr val="bg2"/>
              </a:solidFill>
              <a:prstDash val="solid"/>
              <a:miter/>
            </a:ln>
          </p:spPr>
          <p:txBody>
            <a:bodyPr rtlCol="0" anchor="ctr"/>
            <a:lstStyle/>
            <a:p>
              <a:endParaRPr lang="en-IL"/>
            </a:p>
          </p:txBody>
        </p:sp>
        <p:sp>
          <p:nvSpPr>
            <p:cNvPr id="37" name="גרפיקה 342">
              <a:extLst>
                <a:ext uri="{FF2B5EF4-FFF2-40B4-BE49-F238E27FC236}">
                  <a16:creationId xmlns:a16="http://schemas.microsoft.com/office/drawing/2014/main" id="{5400B378-F7EA-4A61-9A26-3EFF781E0B12}"/>
                </a:ext>
              </a:extLst>
            </p:cNvPr>
            <p:cNvSpPr/>
            <p:nvPr/>
          </p:nvSpPr>
          <p:spPr>
            <a:xfrm>
              <a:off x="1671636" y="2238065"/>
              <a:ext cx="76178" cy="279391"/>
            </a:xfrm>
            <a:custGeom>
              <a:avLst/>
              <a:gdLst>
                <a:gd name="connsiteX0" fmla="*/ 22179 w 76178"/>
                <a:gd name="connsiteY0" fmla="*/ 279391 h 279391"/>
                <a:gd name="connsiteX1" fmla="*/ 1831 w 76178"/>
                <a:gd name="connsiteY1" fmla="*/ 210522 h 279391"/>
                <a:gd name="connsiteX2" fmla="*/ 4961 w 76178"/>
                <a:gd name="connsiteY2" fmla="*/ 132261 h 279391"/>
                <a:gd name="connsiteX3" fmla="*/ 30787 w 76178"/>
                <a:gd name="connsiteY3" fmla="*/ 58696 h 279391"/>
                <a:gd name="connsiteX4" fmla="*/ 74614 w 76178"/>
                <a:gd name="connsiteY4" fmla="*/ 1565 h 279391"/>
                <a:gd name="connsiteX5" fmla="*/ 76179 w 76178"/>
                <a:gd name="connsiteY5" fmla="*/ 0 h 27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78" h="279391">
                  <a:moveTo>
                    <a:pt x="22179" y="279391"/>
                  </a:moveTo>
                  <a:cubicBezTo>
                    <a:pt x="12005" y="259043"/>
                    <a:pt x="4961" y="235565"/>
                    <a:pt x="1831" y="210522"/>
                  </a:cubicBezTo>
                  <a:cubicBezTo>
                    <a:pt x="-1299" y="185478"/>
                    <a:pt x="-517" y="158869"/>
                    <a:pt x="4961" y="132261"/>
                  </a:cubicBezTo>
                  <a:cubicBezTo>
                    <a:pt x="9657" y="105652"/>
                    <a:pt x="18266" y="81391"/>
                    <a:pt x="30787" y="58696"/>
                  </a:cubicBezTo>
                  <a:cubicBezTo>
                    <a:pt x="42527" y="36000"/>
                    <a:pt x="57396" y="17217"/>
                    <a:pt x="74614" y="1565"/>
                  </a:cubicBezTo>
                  <a:cubicBezTo>
                    <a:pt x="75396" y="783"/>
                    <a:pt x="76179" y="783"/>
                    <a:pt x="76179" y="0"/>
                  </a:cubicBezTo>
                </a:path>
              </a:pathLst>
            </a:custGeom>
            <a:noFill/>
            <a:ln w="31060" cap="flat">
              <a:solidFill>
                <a:schemeClr val="bg2"/>
              </a:solidFill>
              <a:prstDash val="solid"/>
              <a:miter/>
            </a:ln>
          </p:spPr>
          <p:txBody>
            <a:bodyPr rtlCol="0" anchor="ctr"/>
            <a:lstStyle/>
            <a:p>
              <a:endParaRPr lang="en-IL"/>
            </a:p>
          </p:txBody>
        </p:sp>
        <p:sp>
          <p:nvSpPr>
            <p:cNvPr id="38" name="גרפיקה 342">
              <a:extLst>
                <a:ext uri="{FF2B5EF4-FFF2-40B4-BE49-F238E27FC236}">
                  <a16:creationId xmlns:a16="http://schemas.microsoft.com/office/drawing/2014/main" id="{E7DAC540-37CD-40BB-9E9B-7DA8015A71AF}"/>
                </a:ext>
              </a:extLst>
            </p:cNvPr>
            <p:cNvSpPr/>
            <p:nvPr/>
          </p:nvSpPr>
          <p:spPr>
            <a:xfrm>
              <a:off x="1742276" y="2299109"/>
              <a:ext cx="47017" cy="174521"/>
            </a:xfrm>
            <a:custGeom>
              <a:avLst/>
              <a:gdLst>
                <a:gd name="connsiteX0" fmla="*/ 11017 w 47017"/>
                <a:gd name="connsiteY0" fmla="*/ 174522 h 174521"/>
                <a:gd name="connsiteX1" fmla="*/ 3191 w 47017"/>
                <a:gd name="connsiteY1" fmla="*/ 84522 h 174521"/>
                <a:gd name="connsiteX2" fmla="*/ 43887 w 47017"/>
                <a:gd name="connsiteY2" fmla="*/ 3130 h 174521"/>
                <a:gd name="connsiteX3" fmla="*/ 47017 w 47017"/>
                <a:gd name="connsiteY3" fmla="*/ 0 h 174521"/>
              </a:gdLst>
              <a:ahLst/>
              <a:cxnLst>
                <a:cxn ang="0">
                  <a:pos x="connsiteX0" y="connsiteY0"/>
                </a:cxn>
                <a:cxn ang="0">
                  <a:pos x="connsiteX1" y="connsiteY1"/>
                </a:cxn>
                <a:cxn ang="0">
                  <a:pos x="connsiteX2" y="connsiteY2"/>
                </a:cxn>
                <a:cxn ang="0">
                  <a:pos x="connsiteX3" y="connsiteY3"/>
                </a:cxn>
              </a:cxnLst>
              <a:rect l="l" t="t" r="r" b="b"/>
              <a:pathLst>
                <a:path w="47017" h="174521">
                  <a:moveTo>
                    <a:pt x="11017" y="174522"/>
                  </a:moveTo>
                  <a:cubicBezTo>
                    <a:pt x="61" y="148696"/>
                    <a:pt x="-3070" y="116609"/>
                    <a:pt x="3191" y="84522"/>
                  </a:cubicBezTo>
                  <a:cubicBezTo>
                    <a:pt x="9452" y="52435"/>
                    <a:pt x="23539" y="23478"/>
                    <a:pt x="43887" y="3130"/>
                  </a:cubicBezTo>
                  <a:cubicBezTo>
                    <a:pt x="44669" y="2348"/>
                    <a:pt x="46234" y="1565"/>
                    <a:pt x="47017" y="0"/>
                  </a:cubicBezTo>
                </a:path>
              </a:pathLst>
            </a:custGeom>
            <a:noFill/>
            <a:ln w="31060" cap="flat">
              <a:solidFill>
                <a:schemeClr val="bg2"/>
              </a:solidFill>
              <a:prstDash val="solid"/>
              <a:miter/>
            </a:ln>
          </p:spPr>
          <p:txBody>
            <a:bodyPr rtlCol="0" anchor="ctr"/>
            <a:lstStyle/>
            <a:p>
              <a:endParaRPr lang="en-IL"/>
            </a:p>
          </p:txBody>
        </p:sp>
        <p:sp>
          <p:nvSpPr>
            <p:cNvPr id="39" name="גרפיקה 342">
              <a:extLst>
                <a:ext uri="{FF2B5EF4-FFF2-40B4-BE49-F238E27FC236}">
                  <a16:creationId xmlns:a16="http://schemas.microsoft.com/office/drawing/2014/main" id="{95836439-C990-47D8-92E0-1FA2866737F2}"/>
                </a:ext>
              </a:extLst>
            </p:cNvPr>
            <p:cNvSpPr/>
            <p:nvPr/>
          </p:nvSpPr>
          <p:spPr>
            <a:xfrm>
              <a:off x="2242423" y="2187978"/>
              <a:ext cx="116862" cy="262173"/>
            </a:xfrm>
            <a:custGeom>
              <a:avLst/>
              <a:gdLst>
                <a:gd name="connsiteX0" fmla="*/ 110348 w 116862"/>
                <a:gd name="connsiteY0" fmla="*/ 262174 h 262173"/>
                <a:gd name="connsiteX1" fmla="*/ 115826 w 116862"/>
                <a:gd name="connsiteY1" fmla="*/ 190956 h 262173"/>
                <a:gd name="connsiteX2" fmla="*/ 97043 w 116862"/>
                <a:gd name="connsiteY2" fmla="*/ 115043 h 262173"/>
                <a:gd name="connsiteX3" fmla="*/ 57130 w 116862"/>
                <a:gd name="connsiteY3" fmla="*/ 48522 h 262173"/>
                <a:gd name="connsiteX4" fmla="*/ 2348 w 116862"/>
                <a:gd name="connsiteY4" fmla="*/ 1565 h 262173"/>
                <a:gd name="connsiteX5" fmla="*/ 0 w 116862"/>
                <a:gd name="connsiteY5" fmla="*/ 0 h 26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862" h="262173">
                  <a:moveTo>
                    <a:pt x="110348" y="262174"/>
                  </a:moveTo>
                  <a:cubicBezTo>
                    <a:pt x="116609" y="240261"/>
                    <a:pt x="118174" y="216000"/>
                    <a:pt x="115826" y="190956"/>
                  </a:cubicBezTo>
                  <a:cubicBezTo>
                    <a:pt x="113478" y="165130"/>
                    <a:pt x="107217" y="140087"/>
                    <a:pt x="97043" y="115043"/>
                  </a:cubicBezTo>
                  <a:cubicBezTo>
                    <a:pt x="86870" y="90000"/>
                    <a:pt x="73565" y="68087"/>
                    <a:pt x="57130" y="48522"/>
                  </a:cubicBezTo>
                  <a:cubicBezTo>
                    <a:pt x="40696" y="28957"/>
                    <a:pt x="22696" y="13304"/>
                    <a:pt x="2348" y="1565"/>
                  </a:cubicBezTo>
                  <a:cubicBezTo>
                    <a:pt x="1565" y="783"/>
                    <a:pt x="783" y="783"/>
                    <a:pt x="0" y="0"/>
                  </a:cubicBezTo>
                </a:path>
              </a:pathLst>
            </a:custGeom>
            <a:noFill/>
            <a:ln w="31060" cap="flat">
              <a:solidFill>
                <a:schemeClr val="bg2"/>
              </a:solidFill>
              <a:prstDash val="solid"/>
              <a:miter/>
            </a:ln>
          </p:spPr>
          <p:txBody>
            <a:bodyPr rtlCol="0" anchor="ctr"/>
            <a:lstStyle/>
            <a:p>
              <a:endParaRPr lang="en-IL"/>
            </a:p>
          </p:txBody>
        </p:sp>
        <p:sp>
          <p:nvSpPr>
            <p:cNvPr id="40" name="גרפיקה 342">
              <a:extLst>
                <a:ext uri="{FF2B5EF4-FFF2-40B4-BE49-F238E27FC236}">
                  <a16:creationId xmlns:a16="http://schemas.microsoft.com/office/drawing/2014/main" id="{BC342107-46E9-4768-A28A-F16767C57B9F}"/>
                </a:ext>
              </a:extLst>
            </p:cNvPr>
            <p:cNvSpPr/>
            <p:nvPr/>
          </p:nvSpPr>
          <p:spPr>
            <a:xfrm>
              <a:off x="2214250" y="2255283"/>
              <a:ext cx="73783" cy="163565"/>
            </a:xfrm>
            <a:custGeom>
              <a:avLst/>
              <a:gdLst>
                <a:gd name="connsiteX0" fmla="*/ 71217 w 73783"/>
                <a:gd name="connsiteY0" fmla="*/ 163565 h 163565"/>
                <a:gd name="connsiteX1" fmla="*/ 60261 w 73783"/>
                <a:gd name="connsiteY1" fmla="*/ 73565 h 163565"/>
                <a:gd name="connsiteX2" fmla="*/ 3913 w 73783"/>
                <a:gd name="connsiteY2" fmla="*/ 2348 h 163565"/>
                <a:gd name="connsiteX3" fmla="*/ 0 w 73783"/>
                <a:gd name="connsiteY3" fmla="*/ 0 h 163565"/>
              </a:gdLst>
              <a:ahLst/>
              <a:cxnLst>
                <a:cxn ang="0">
                  <a:pos x="connsiteX0" y="connsiteY0"/>
                </a:cxn>
                <a:cxn ang="0">
                  <a:pos x="connsiteX1" y="connsiteY1"/>
                </a:cxn>
                <a:cxn ang="0">
                  <a:pos x="connsiteX2" y="connsiteY2"/>
                </a:cxn>
                <a:cxn ang="0">
                  <a:pos x="connsiteX3" y="connsiteY3"/>
                </a:cxn>
              </a:cxnLst>
              <a:rect l="l" t="t" r="r" b="b"/>
              <a:pathLst>
                <a:path w="73783" h="163565">
                  <a:moveTo>
                    <a:pt x="71217" y="163565"/>
                  </a:moveTo>
                  <a:cubicBezTo>
                    <a:pt x="76696" y="136174"/>
                    <a:pt x="73565" y="104087"/>
                    <a:pt x="60261" y="73565"/>
                  </a:cubicBezTo>
                  <a:cubicBezTo>
                    <a:pt x="47739" y="43043"/>
                    <a:pt x="27391" y="18000"/>
                    <a:pt x="3913" y="2348"/>
                  </a:cubicBezTo>
                  <a:cubicBezTo>
                    <a:pt x="3130" y="1565"/>
                    <a:pt x="1565" y="783"/>
                    <a:pt x="0" y="0"/>
                  </a:cubicBezTo>
                </a:path>
              </a:pathLst>
            </a:custGeom>
            <a:noFill/>
            <a:ln w="31060" cap="flat">
              <a:solidFill>
                <a:schemeClr val="bg2"/>
              </a:solidFill>
              <a:prstDash val="solid"/>
              <a:miter/>
            </a:ln>
          </p:spPr>
          <p:txBody>
            <a:bodyPr rtlCol="0" anchor="ctr"/>
            <a:lstStyle/>
            <a:p>
              <a:endParaRPr lang="en-IL"/>
            </a:p>
          </p:txBody>
        </p:sp>
        <p:grpSp>
          <p:nvGrpSpPr>
            <p:cNvPr id="41" name="גרפיקה 342">
              <a:extLst>
                <a:ext uri="{FF2B5EF4-FFF2-40B4-BE49-F238E27FC236}">
                  <a16:creationId xmlns:a16="http://schemas.microsoft.com/office/drawing/2014/main" id="{048A21A7-FE4A-4BE7-B9CB-0622A384103A}"/>
                </a:ext>
              </a:extLst>
            </p:cNvPr>
            <p:cNvGrpSpPr/>
            <p:nvPr/>
          </p:nvGrpSpPr>
          <p:grpSpPr>
            <a:xfrm>
              <a:off x="1765741" y="2205978"/>
              <a:ext cx="551589" cy="570521"/>
              <a:chOff x="1765741" y="2205978"/>
              <a:chExt cx="551589" cy="570521"/>
            </a:xfrm>
          </p:grpSpPr>
          <p:sp>
            <p:nvSpPr>
              <p:cNvPr id="42" name="גרפיקה 342">
                <a:extLst>
                  <a:ext uri="{FF2B5EF4-FFF2-40B4-BE49-F238E27FC236}">
                    <a16:creationId xmlns:a16="http://schemas.microsoft.com/office/drawing/2014/main" id="{888D01A1-76AD-4D3A-81E6-1144B28FAD47}"/>
                  </a:ext>
                </a:extLst>
              </p:cNvPr>
              <p:cNvSpPr/>
              <p:nvPr/>
            </p:nvSpPr>
            <p:spPr>
              <a:xfrm>
                <a:off x="1781467" y="2221631"/>
                <a:ext cx="520708" cy="539999"/>
              </a:xfrm>
              <a:custGeom>
                <a:avLst/>
                <a:gdLst>
                  <a:gd name="connsiteX0" fmla="*/ 31304 w 520708"/>
                  <a:gd name="connsiteY0" fmla="*/ 540000 h 539999"/>
                  <a:gd name="connsiteX1" fmla="*/ 10174 w 520708"/>
                  <a:gd name="connsiteY1" fmla="*/ 531391 h 539999"/>
                  <a:gd name="connsiteX2" fmla="*/ 0 w 520708"/>
                  <a:gd name="connsiteY2" fmla="*/ 507130 h 539999"/>
                  <a:gd name="connsiteX3" fmla="*/ 33652 w 520708"/>
                  <a:gd name="connsiteY3" fmla="*/ 414000 h 539999"/>
                  <a:gd name="connsiteX4" fmla="*/ 45391 w 520708"/>
                  <a:gd name="connsiteY4" fmla="*/ 315391 h 539999"/>
                  <a:gd name="connsiteX5" fmla="*/ 43826 w 520708"/>
                  <a:gd name="connsiteY5" fmla="*/ 298956 h 539999"/>
                  <a:gd name="connsiteX6" fmla="*/ 43043 w 520708"/>
                  <a:gd name="connsiteY6" fmla="*/ 292695 h 539999"/>
                  <a:gd name="connsiteX7" fmla="*/ 46957 w 520708"/>
                  <a:gd name="connsiteY7" fmla="*/ 186261 h 539999"/>
                  <a:gd name="connsiteX8" fmla="*/ 136957 w 520708"/>
                  <a:gd name="connsiteY8" fmla="*/ 72783 h 539999"/>
                  <a:gd name="connsiteX9" fmla="*/ 154174 w 520708"/>
                  <a:gd name="connsiteY9" fmla="*/ 29739 h 539999"/>
                  <a:gd name="connsiteX10" fmla="*/ 209739 w 520708"/>
                  <a:gd name="connsiteY10" fmla="*/ 783 h 539999"/>
                  <a:gd name="connsiteX11" fmla="*/ 219913 w 520708"/>
                  <a:gd name="connsiteY11" fmla="*/ 0 h 539999"/>
                  <a:gd name="connsiteX12" fmla="*/ 270000 w 520708"/>
                  <a:gd name="connsiteY12" fmla="*/ 17217 h 539999"/>
                  <a:gd name="connsiteX13" fmla="*/ 295826 w 520708"/>
                  <a:gd name="connsiteY13" fmla="*/ 56348 h 539999"/>
                  <a:gd name="connsiteX14" fmla="*/ 406957 w 520708"/>
                  <a:gd name="connsiteY14" fmla="*/ 149478 h 539999"/>
                  <a:gd name="connsiteX15" fmla="*/ 432783 w 520708"/>
                  <a:gd name="connsiteY15" fmla="*/ 252000 h 539999"/>
                  <a:gd name="connsiteX16" fmla="*/ 433565 w 520708"/>
                  <a:gd name="connsiteY16" fmla="*/ 259043 h 539999"/>
                  <a:gd name="connsiteX17" fmla="*/ 435913 w 520708"/>
                  <a:gd name="connsiteY17" fmla="*/ 275478 h 539999"/>
                  <a:gd name="connsiteX18" fmla="*/ 468000 w 520708"/>
                  <a:gd name="connsiteY18" fmla="*/ 369391 h 539999"/>
                  <a:gd name="connsiteX19" fmla="*/ 519652 w 520708"/>
                  <a:gd name="connsiteY19" fmla="*/ 453913 h 539999"/>
                  <a:gd name="connsiteX20" fmla="*/ 514957 w 520708"/>
                  <a:gd name="connsiteY20" fmla="*/ 478956 h 539999"/>
                  <a:gd name="connsiteX21" fmla="*/ 492261 w 520708"/>
                  <a:gd name="connsiteY21" fmla="*/ 492261 h 539999"/>
                  <a:gd name="connsiteX22" fmla="*/ 34435 w 520708"/>
                  <a:gd name="connsiteY22" fmla="*/ 539217 h 539999"/>
                  <a:gd name="connsiteX23" fmla="*/ 31304 w 520708"/>
                  <a:gd name="connsiteY23" fmla="*/ 540000 h 5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708" h="539999">
                    <a:moveTo>
                      <a:pt x="31304" y="540000"/>
                    </a:moveTo>
                    <a:cubicBezTo>
                      <a:pt x="23478" y="540000"/>
                      <a:pt x="15652" y="536869"/>
                      <a:pt x="10174" y="531391"/>
                    </a:cubicBezTo>
                    <a:cubicBezTo>
                      <a:pt x="3913" y="525130"/>
                      <a:pt x="0" y="516521"/>
                      <a:pt x="0" y="507130"/>
                    </a:cubicBezTo>
                    <a:cubicBezTo>
                      <a:pt x="783" y="488347"/>
                      <a:pt x="6261" y="450782"/>
                      <a:pt x="33652" y="414000"/>
                    </a:cubicBezTo>
                    <a:cubicBezTo>
                      <a:pt x="52435" y="388956"/>
                      <a:pt x="48522" y="351391"/>
                      <a:pt x="45391" y="315391"/>
                    </a:cubicBezTo>
                    <a:cubicBezTo>
                      <a:pt x="44609" y="309913"/>
                      <a:pt x="44609" y="304435"/>
                      <a:pt x="43826" y="298956"/>
                    </a:cubicBezTo>
                    <a:cubicBezTo>
                      <a:pt x="43826" y="297391"/>
                      <a:pt x="43826" y="295043"/>
                      <a:pt x="43043" y="292695"/>
                    </a:cubicBezTo>
                    <a:cubicBezTo>
                      <a:pt x="40696" y="272348"/>
                      <a:pt x="36000" y="230869"/>
                      <a:pt x="46957" y="186261"/>
                    </a:cubicBezTo>
                    <a:cubicBezTo>
                      <a:pt x="60261" y="135391"/>
                      <a:pt x="90000" y="97826"/>
                      <a:pt x="136957" y="72783"/>
                    </a:cubicBezTo>
                    <a:cubicBezTo>
                      <a:pt x="138522" y="59478"/>
                      <a:pt x="143217" y="43826"/>
                      <a:pt x="154174" y="29739"/>
                    </a:cubicBezTo>
                    <a:cubicBezTo>
                      <a:pt x="167478" y="13304"/>
                      <a:pt x="186261" y="3130"/>
                      <a:pt x="209739" y="783"/>
                    </a:cubicBezTo>
                    <a:cubicBezTo>
                      <a:pt x="212870" y="783"/>
                      <a:pt x="216783" y="0"/>
                      <a:pt x="219913" y="0"/>
                    </a:cubicBezTo>
                    <a:cubicBezTo>
                      <a:pt x="239478" y="0"/>
                      <a:pt x="255913" y="6261"/>
                      <a:pt x="270000" y="17217"/>
                    </a:cubicBezTo>
                    <a:cubicBezTo>
                      <a:pt x="284087" y="28957"/>
                      <a:pt x="291913" y="43826"/>
                      <a:pt x="295826" y="56348"/>
                    </a:cubicBezTo>
                    <a:cubicBezTo>
                      <a:pt x="345913" y="71217"/>
                      <a:pt x="383478" y="102522"/>
                      <a:pt x="406957" y="149478"/>
                    </a:cubicBezTo>
                    <a:cubicBezTo>
                      <a:pt x="427304" y="190174"/>
                      <a:pt x="431217" y="231652"/>
                      <a:pt x="432783" y="252000"/>
                    </a:cubicBezTo>
                    <a:cubicBezTo>
                      <a:pt x="432783" y="255130"/>
                      <a:pt x="433565" y="257478"/>
                      <a:pt x="433565" y="259043"/>
                    </a:cubicBezTo>
                    <a:cubicBezTo>
                      <a:pt x="434348" y="264522"/>
                      <a:pt x="435130" y="270000"/>
                      <a:pt x="435913" y="275478"/>
                    </a:cubicBezTo>
                    <a:cubicBezTo>
                      <a:pt x="440609" y="313043"/>
                      <a:pt x="444522" y="349043"/>
                      <a:pt x="468000" y="369391"/>
                    </a:cubicBezTo>
                    <a:cubicBezTo>
                      <a:pt x="502435" y="399913"/>
                      <a:pt x="514957" y="435913"/>
                      <a:pt x="519652" y="453913"/>
                    </a:cubicBezTo>
                    <a:cubicBezTo>
                      <a:pt x="522000" y="462521"/>
                      <a:pt x="520435" y="471913"/>
                      <a:pt x="514957" y="478956"/>
                    </a:cubicBezTo>
                    <a:cubicBezTo>
                      <a:pt x="509478" y="486000"/>
                      <a:pt x="501652" y="491478"/>
                      <a:pt x="492261" y="492261"/>
                    </a:cubicBezTo>
                    <a:lnTo>
                      <a:pt x="34435" y="539217"/>
                    </a:lnTo>
                    <a:cubicBezTo>
                      <a:pt x="33652" y="540000"/>
                      <a:pt x="32870" y="540000"/>
                      <a:pt x="31304" y="540000"/>
                    </a:cubicBezTo>
                    <a:close/>
                  </a:path>
                </a:pathLst>
              </a:custGeom>
              <a:solidFill>
                <a:schemeClr val="bg1"/>
              </a:solidFill>
              <a:ln w="7765" cap="flat">
                <a:solidFill>
                  <a:schemeClr val="bg2"/>
                </a:solidFill>
                <a:prstDash val="solid"/>
                <a:miter/>
              </a:ln>
            </p:spPr>
            <p:txBody>
              <a:bodyPr rtlCol="0" anchor="ctr"/>
              <a:lstStyle/>
              <a:p>
                <a:endParaRPr lang="en-IL"/>
              </a:p>
            </p:txBody>
          </p:sp>
          <p:sp>
            <p:nvSpPr>
              <p:cNvPr id="43" name="גרפיקה 342">
                <a:extLst>
                  <a:ext uri="{FF2B5EF4-FFF2-40B4-BE49-F238E27FC236}">
                    <a16:creationId xmlns:a16="http://schemas.microsoft.com/office/drawing/2014/main" id="{186C6C6F-760E-42B5-B671-9E4BB373E67C}"/>
                  </a:ext>
                </a:extLst>
              </p:cNvPr>
              <p:cNvSpPr/>
              <p:nvPr/>
            </p:nvSpPr>
            <p:spPr>
              <a:xfrm>
                <a:off x="1765741" y="2205978"/>
                <a:ext cx="551589" cy="570521"/>
              </a:xfrm>
              <a:custGeom>
                <a:avLst/>
                <a:gdLst>
                  <a:gd name="connsiteX0" fmla="*/ 236422 w 551589"/>
                  <a:gd name="connsiteY0" fmla="*/ 31304 h 570521"/>
                  <a:gd name="connsiteX1" fmla="*/ 276335 w 551589"/>
                  <a:gd name="connsiteY1" fmla="*/ 45391 h 570521"/>
                  <a:gd name="connsiteX2" fmla="*/ 299813 w 551589"/>
                  <a:gd name="connsiteY2" fmla="*/ 85304 h 570521"/>
                  <a:gd name="connsiteX3" fmla="*/ 409378 w 551589"/>
                  <a:gd name="connsiteY3" fmla="*/ 172174 h 570521"/>
                  <a:gd name="connsiteX4" fmla="*/ 433639 w 551589"/>
                  <a:gd name="connsiteY4" fmla="*/ 269217 h 570521"/>
                  <a:gd name="connsiteX5" fmla="*/ 434422 w 551589"/>
                  <a:gd name="connsiteY5" fmla="*/ 276261 h 570521"/>
                  <a:gd name="connsiteX6" fmla="*/ 436769 w 551589"/>
                  <a:gd name="connsiteY6" fmla="*/ 292695 h 570521"/>
                  <a:gd name="connsiteX7" fmla="*/ 473552 w 551589"/>
                  <a:gd name="connsiteY7" fmla="*/ 396782 h 570521"/>
                  <a:gd name="connsiteX8" fmla="*/ 520509 w 551589"/>
                  <a:gd name="connsiteY8" fmla="*/ 473478 h 570521"/>
                  <a:gd name="connsiteX9" fmla="*/ 518161 w 551589"/>
                  <a:gd name="connsiteY9" fmla="*/ 486000 h 570521"/>
                  <a:gd name="connsiteX10" fmla="*/ 507204 w 551589"/>
                  <a:gd name="connsiteY10" fmla="*/ 492261 h 570521"/>
                  <a:gd name="connsiteX11" fmla="*/ 49378 w 551589"/>
                  <a:gd name="connsiteY11" fmla="*/ 539217 h 570521"/>
                  <a:gd name="connsiteX12" fmla="*/ 47813 w 551589"/>
                  <a:gd name="connsiteY12" fmla="*/ 539217 h 570521"/>
                  <a:gd name="connsiteX13" fmla="*/ 36856 w 551589"/>
                  <a:gd name="connsiteY13" fmla="*/ 535304 h 570521"/>
                  <a:gd name="connsiteX14" fmla="*/ 31378 w 551589"/>
                  <a:gd name="connsiteY14" fmla="*/ 523565 h 570521"/>
                  <a:gd name="connsiteX15" fmla="*/ 61900 w 551589"/>
                  <a:gd name="connsiteY15" fmla="*/ 439043 h 570521"/>
                  <a:gd name="connsiteX16" fmla="*/ 76769 w 551589"/>
                  <a:gd name="connsiteY16" fmla="*/ 329478 h 570521"/>
                  <a:gd name="connsiteX17" fmla="*/ 75204 w 551589"/>
                  <a:gd name="connsiteY17" fmla="*/ 313043 h 570521"/>
                  <a:gd name="connsiteX18" fmla="*/ 74422 w 551589"/>
                  <a:gd name="connsiteY18" fmla="*/ 306000 h 570521"/>
                  <a:gd name="connsiteX19" fmla="*/ 78335 w 551589"/>
                  <a:gd name="connsiteY19" fmla="*/ 205826 h 570521"/>
                  <a:gd name="connsiteX20" fmla="*/ 167552 w 551589"/>
                  <a:gd name="connsiteY20" fmla="*/ 98609 h 570521"/>
                  <a:gd name="connsiteX21" fmla="*/ 182422 w 551589"/>
                  <a:gd name="connsiteY21" fmla="*/ 54783 h 570521"/>
                  <a:gd name="connsiteX22" fmla="*/ 227813 w 551589"/>
                  <a:gd name="connsiteY22" fmla="*/ 32087 h 570521"/>
                  <a:gd name="connsiteX23" fmla="*/ 236422 w 551589"/>
                  <a:gd name="connsiteY23" fmla="*/ 31304 h 570521"/>
                  <a:gd name="connsiteX24" fmla="*/ 236422 w 551589"/>
                  <a:gd name="connsiteY24" fmla="*/ 0 h 570521"/>
                  <a:gd name="connsiteX25" fmla="*/ 224682 w 551589"/>
                  <a:gd name="connsiteY25" fmla="*/ 783 h 570521"/>
                  <a:gd name="connsiteX26" fmla="*/ 158161 w 551589"/>
                  <a:gd name="connsiteY26" fmla="*/ 35217 h 570521"/>
                  <a:gd name="connsiteX27" fmla="*/ 138596 w 551589"/>
                  <a:gd name="connsiteY27" fmla="*/ 78261 h 570521"/>
                  <a:gd name="connsiteX28" fmla="*/ 47813 w 551589"/>
                  <a:gd name="connsiteY28" fmla="*/ 198000 h 570521"/>
                  <a:gd name="connsiteX29" fmla="*/ 43117 w 551589"/>
                  <a:gd name="connsiteY29" fmla="*/ 309130 h 570521"/>
                  <a:gd name="connsiteX30" fmla="*/ 43117 w 551589"/>
                  <a:gd name="connsiteY30" fmla="*/ 309913 h 570521"/>
                  <a:gd name="connsiteX31" fmla="*/ 43900 w 551589"/>
                  <a:gd name="connsiteY31" fmla="*/ 315391 h 570521"/>
                  <a:gd name="connsiteX32" fmla="*/ 45465 w 551589"/>
                  <a:gd name="connsiteY32" fmla="*/ 332608 h 570521"/>
                  <a:gd name="connsiteX33" fmla="*/ 36856 w 551589"/>
                  <a:gd name="connsiteY33" fmla="*/ 420261 h 570521"/>
                  <a:gd name="connsiteX34" fmla="*/ 74 w 551589"/>
                  <a:gd name="connsiteY34" fmla="*/ 522000 h 570521"/>
                  <a:gd name="connsiteX35" fmla="*/ 14943 w 551589"/>
                  <a:gd name="connsiteY35" fmla="*/ 558000 h 570521"/>
                  <a:gd name="connsiteX36" fmla="*/ 47030 w 551589"/>
                  <a:gd name="connsiteY36" fmla="*/ 570521 h 570521"/>
                  <a:gd name="connsiteX37" fmla="*/ 51726 w 551589"/>
                  <a:gd name="connsiteY37" fmla="*/ 570521 h 570521"/>
                  <a:gd name="connsiteX38" fmla="*/ 509552 w 551589"/>
                  <a:gd name="connsiteY38" fmla="*/ 523565 h 570521"/>
                  <a:gd name="connsiteX39" fmla="*/ 543204 w 551589"/>
                  <a:gd name="connsiteY39" fmla="*/ 504000 h 570521"/>
                  <a:gd name="connsiteX40" fmla="*/ 550248 w 551589"/>
                  <a:gd name="connsiteY40" fmla="*/ 465652 h 570521"/>
                  <a:gd name="connsiteX41" fmla="*/ 493900 w 551589"/>
                  <a:gd name="connsiteY41" fmla="*/ 373304 h 570521"/>
                  <a:gd name="connsiteX42" fmla="*/ 467291 w 551589"/>
                  <a:gd name="connsiteY42" fmla="*/ 288782 h 570521"/>
                  <a:gd name="connsiteX43" fmla="*/ 464943 w 551589"/>
                  <a:gd name="connsiteY43" fmla="*/ 272348 h 570521"/>
                  <a:gd name="connsiteX44" fmla="*/ 464161 w 551589"/>
                  <a:gd name="connsiteY44" fmla="*/ 266869 h 570521"/>
                  <a:gd name="connsiteX45" fmla="*/ 464161 w 551589"/>
                  <a:gd name="connsiteY45" fmla="*/ 266087 h 570521"/>
                  <a:gd name="connsiteX46" fmla="*/ 436769 w 551589"/>
                  <a:gd name="connsiteY46" fmla="*/ 158087 h 570521"/>
                  <a:gd name="connsiteX47" fmla="*/ 324074 w 551589"/>
                  <a:gd name="connsiteY47" fmla="*/ 59478 h 570521"/>
                  <a:gd name="connsiteX48" fmla="*/ 295900 w 551589"/>
                  <a:gd name="connsiteY48" fmla="*/ 21130 h 570521"/>
                  <a:gd name="connsiteX49" fmla="*/ 236422 w 551589"/>
                  <a:gd name="connsiteY49" fmla="*/ 0 h 570521"/>
                  <a:gd name="connsiteX50" fmla="*/ 236422 w 551589"/>
                  <a:gd name="connsiteY50" fmla="*/ 0 h 57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1589" h="570521">
                    <a:moveTo>
                      <a:pt x="236422" y="31304"/>
                    </a:moveTo>
                    <a:cubicBezTo>
                      <a:pt x="252074" y="31304"/>
                      <a:pt x="265378" y="36000"/>
                      <a:pt x="276335" y="45391"/>
                    </a:cubicBezTo>
                    <a:cubicBezTo>
                      <a:pt x="290422" y="57130"/>
                      <a:pt x="296682" y="73565"/>
                      <a:pt x="299813" y="85304"/>
                    </a:cubicBezTo>
                    <a:cubicBezTo>
                      <a:pt x="349900" y="97826"/>
                      <a:pt x="386682" y="127565"/>
                      <a:pt x="409378" y="172174"/>
                    </a:cubicBezTo>
                    <a:cubicBezTo>
                      <a:pt x="428161" y="210522"/>
                      <a:pt x="432074" y="250435"/>
                      <a:pt x="433639" y="269217"/>
                    </a:cubicBezTo>
                    <a:cubicBezTo>
                      <a:pt x="433639" y="272348"/>
                      <a:pt x="434422" y="274695"/>
                      <a:pt x="434422" y="276261"/>
                    </a:cubicBezTo>
                    <a:cubicBezTo>
                      <a:pt x="435204" y="281739"/>
                      <a:pt x="435987" y="287217"/>
                      <a:pt x="436769" y="292695"/>
                    </a:cubicBezTo>
                    <a:cubicBezTo>
                      <a:pt x="441465" y="331826"/>
                      <a:pt x="446161" y="371739"/>
                      <a:pt x="473552" y="396782"/>
                    </a:cubicBezTo>
                    <a:cubicBezTo>
                      <a:pt x="504856" y="424956"/>
                      <a:pt x="516596" y="457043"/>
                      <a:pt x="520509" y="473478"/>
                    </a:cubicBezTo>
                    <a:cubicBezTo>
                      <a:pt x="521291" y="478174"/>
                      <a:pt x="520509" y="482087"/>
                      <a:pt x="518161" y="486000"/>
                    </a:cubicBezTo>
                    <a:cubicBezTo>
                      <a:pt x="515813" y="489913"/>
                      <a:pt x="511900" y="492261"/>
                      <a:pt x="507204" y="492261"/>
                    </a:cubicBezTo>
                    <a:lnTo>
                      <a:pt x="49378" y="539217"/>
                    </a:lnTo>
                    <a:cubicBezTo>
                      <a:pt x="48596" y="539217"/>
                      <a:pt x="48596" y="539217"/>
                      <a:pt x="47813" y="539217"/>
                    </a:cubicBezTo>
                    <a:cubicBezTo>
                      <a:pt x="43900" y="539217"/>
                      <a:pt x="39987" y="537652"/>
                      <a:pt x="36856" y="535304"/>
                    </a:cubicBezTo>
                    <a:cubicBezTo>
                      <a:pt x="33726" y="532174"/>
                      <a:pt x="31378" y="528261"/>
                      <a:pt x="31378" y="523565"/>
                    </a:cubicBezTo>
                    <a:cubicBezTo>
                      <a:pt x="32161" y="506348"/>
                      <a:pt x="36856" y="472695"/>
                      <a:pt x="61900" y="439043"/>
                    </a:cubicBezTo>
                    <a:cubicBezTo>
                      <a:pt x="83813" y="409304"/>
                      <a:pt x="80682" y="368608"/>
                      <a:pt x="76769" y="329478"/>
                    </a:cubicBezTo>
                    <a:cubicBezTo>
                      <a:pt x="75987" y="324000"/>
                      <a:pt x="75987" y="318522"/>
                      <a:pt x="75204" y="313043"/>
                    </a:cubicBezTo>
                    <a:cubicBezTo>
                      <a:pt x="75204" y="311478"/>
                      <a:pt x="74422" y="308348"/>
                      <a:pt x="74422" y="306000"/>
                    </a:cubicBezTo>
                    <a:cubicBezTo>
                      <a:pt x="72074" y="287217"/>
                      <a:pt x="67378" y="247304"/>
                      <a:pt x="78335" y="205826"/>
                    </a:cubicBezTo>
                    <a:cubicBezTo>
                      <a:pt x="90856" y="157304"/>
                      <a:pt x="121378" y="120522"/>
                      <a:pt x="167552" y="98609"/>
                    </a:cubicBezTo>
                    <a:cubicBezTo>
                      <a:pt x="168335" y="86870"/>
                      <a:pt x="170682" y="69652"/>
                      <a:pt x="182422" y="54783"/>
                    </a:cubicBezTo>
                    <a:cubicBezTo>
                      <a:pt x="192595" y="41478"/>
                      <a:pt x="208248" y="33652"/>
                      <a:pt x="227813" y="32087"/>
                    </a:cubicBezTo>
                    <a:cubicBezTo>
                      <a:pt x="230943" y="31304"/>
                      <a:pt x="234074" y="31304"/>
                      <a:pt x="236422" y="31304"/>
                    </a:cubicBezTo>
                    <a:moveTo>
                      <a:pt x="236422" y="0"/>
                    </a:moveTo>
                    <a:cubicBezTo>
                      <a:pt x="232509" y="0"/>
                      <a:pt x="228596" y="0"/>
                      <a:pt x="224682" y="783"/>
                    </a:cubicBezTo>
                    <a:cubicBezTo>
                      <a:pt x="197291" y="3913"/>
                      <a:pt x="173813" y="15652"/>
                      <a:pt x="158161" y="35217"/>
                    </a:cubicBezTo>
                    <a:cubicBezTo>
                      <a:pt x="147204" y="49304"/>
                      <a:pt x="141726" y="64956"/>
                      <a:pt x="138596" y="78261"/>
                    </a:cubicBezTo>
                    <a:cubicBezTo>
                      <a:pt x="92422" y="104869"/>
                      <a:pt x="61900" y="145565"/>
                      <a:pt x="47813" y="198000"/>
                    </a:cubicBezTo>
                    <a:cubicBezTo>
                      <a:pt x="35291" y="244956"/>
                      <a:pt x="40769" y="288782"/>
                      <a:pt x="43117" y="309130"/>
                    </a:cubicBezTo>
                    <a:lnTo>
                      <a:pt x="43117" y="309913"/>
                    </a:lnTo>
                    <a:cubicBezTo>
                      <a:pt x="43117" y="312261"/>
                      <a:pt x="43900" y="313826"/>
                      <a:pt x="43900" y="315391"/>
                    </a:cubicBezTo>
                    <a:cubicBezTo>
                      <a:pt x="44682" y="320869"/>
                      <a:pt x="44682" y="326348"/>
                      <a:pt x="45465" y="332608"/>
                    </a:cubicBezTo>
                    <a:cubicBezTo>
                      <a:pt x="48596" y="367826"/>
                      <a:pt x="51726" y="400695"/>
                      <a:pt x="36856" y="420261"/>
                    </a:cubicBezTo>
                    <a:cubicBezTo>
                      <a:pt x="7117" y="460956"/>
                      <a:pt x="856" y="501652"/>
                      <a:pt x="74" y="522000"/>
                    </a:cubicBezTo>
                    <a:cubicBezTo>
                      <a:pt x="-709" y="535304"/>
                      <a:pt x="4769" y="548608"/>
                      <a:pt x="14943" y="558000"/>
                    </a:cubicBezTo>
                    <a:cubicBezTo>
                      <a:pt x="23552" y="565826"/>
                      <a:pt x="35291" y="570521"/>
                      <a:pt x="47030" y="570521"/>
                    </a:cubicBezTo>
                    <a:cubicBezTo>
                      <a:pt x="48596" y="570521"/>
                      <a:pt x="50161" y="570521"/>
                      <a:pt x="51726" y="570521"/>
                    </a:cubicBezTo>
                    <a:lnTo>
                      <a:pt x="509552" y="523565"/>
                    </a:lnTo>
                    <a:cubicBezTo>
                      <a:pt x="522856" y="522000"/>
                      <a:pt x="535378" y="514956"/>
                      <a:pt x="543204" y="504000"/>
                    </a:cubicBezTo>
                    <a:cubicBezTo>
                      <a:pt x="551030" y="493043"/>
                      <a:pt x="553378" y="478956"/>
                      <a:pt x="550248" y="465652"/>
                    </a:cubicBezTo>
                    <a:cubicBezTo>
                      <a:pt x="545552" y="445304"/>
                      <a:pt x="531465" y="406956"/>
                      <a:pt x="493900" y="373304"/>
                    </a:cubicBezTo>
                    <a:cubicBezTo>
                      <a:pt x="475117" y="356869"/>
                      <a:pt x="471204" y="324000"/>
                      <a:pt x="467291" y="288782"/>
                    </a:cubicBezTo>
                    <a:cubicBezTo>
                      <a:pt x="466509" y="283304"/>
                      <a:pt x="465726" y="277826"/>
                      <a:pt x="464943" y="272348"/>
                    </a:cubicBezTo>
                    <a:cubicBezTo>
                      <a:pt x="464943" y="270782"/>
                      <a:pt x="464943" y="269217"/>
                      <a:pt x="464161" y="266869"/>
                    </a:cubicBezTo>
                    <a:lnTo>
                      <a:pt x="464161" y="266087"/>
                    </a:lnTo>
                    <a:cubicBezTo>
                      <a:pt x="462595" y="244956"/>
                      <a:pt x="458682" y="201130"/>
                      <a:pt x="436769" y="158087"/>
                    </a:cubicBezTo>
                    <a:cubicBezTo>
                      <a:pt x="412509" y="109565"/>
                      <a:pt x="374943" y="76696"/>
                      <a:pt x="324074" y="59478"/>
                    </a:cubicBezTo>
                    <a:cubicBezTo>
                      <a:pt x="318596" y="46956"/>
                      <a:pt x="309987" y="32870"/>
                      <a:pt x="295900" y="21130"/>
                    </a:cubicBezTo>
                    <a:cubicBezTo>
                      <a:pt x="280248" y="7826"/>
                      <a:pt x="259900" y="0"/>
                      <a:pt x="236422" y="0"/>
                    </a:cubicBezTo>
                    <a:lnTo>
                      <a:pt x="236422" y="0"/>
                    </a:lnTo>
                    <a:close/>
                  </a:path>
                </a:pathLst>
              </a:custGeom>
              <a:solidFill>
                <a:schemeClr val="bg2"/>
              </a:solidFill>
              <a:ln w="7765" cap="flat">
                <a:noFill/>
                <a:prstDash val="solid"/>
                <a:miter/>
              </a:ln>
            </p:spPr>
            <p:txBody>
              <a:bodyPr rtlCol="0" anchor="ctr"/>
              <a:lstStyle/>
              <a:p>
                <a:endParaRPr lang="en-IL"/>
              </a:p>
            </p:txBody>
          </p:sp>
        </p:grpSp>
      </p:grpSp>
      <p:pic>
        <p:nvPicPr>
          <p:cNvPr id="8196" name="Picture 4">
            <a:extLst>
              <a:ext uri="{FF2B5EF4-FFF2-40B4-BE49-F238E27FC236}">
                <a16:creationId xmlns:a16="http://schemas.microsoft.com/office/drawing/2014/main" id="{A85F7BDD-994F-4508-932E-A42667F89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8405" y="3730035"/>
            <a:ext cx="1927189" cy="1005840"/>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3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5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xEl>
                                              <p:pRg st="1" end="1"/>
                                            </p:txEl>
                                          </p:spTgt>
                                        </p:tgtEl>
                                        <p:attrNameLst>
                                          <p:attrName>style.visibility</p:attrName>
                                        </p:attrNameLst>
                                      </p:cBhvr>
                                      <p:to>
                                        <p:strVal val="visible"/>
                                      </p:to>
                                    </p:set>
                                    <p:animEffect transition="in" filter="fade">
                                      <p:cBhvr>
                                        <p:cTn id="12" dur="500"/>
                                        <p:tgtEl>
                                          <p:spTgt spid="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xEl>
                                              <p:pRg st="2" end="2"/>
                                            </p:txEl>
                                          </p:spTgt>
                                        </p:tgtEl>
                                        <p:attrNameLst>
                                          <p:attrName>style.visibility</p:attrName>
                                        </p:attrNameLst>
                                      </p:cBhvr>
                                      <p:to>
                                        <p:strVal val="visible"/>
                                      </p:to>
                                    </p:set>
                                    <p:animEffect transition="in" filter="fade">
                                      <p:cBhvr>
                                        <p:cTn id="17" dur="500"/>
                                        <p:tgtEl>
                                          <p:spTgt spid="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xEl>
                                              <p:pRg st="3" end="3"/>
                                            </p:txEl>
                                          </p:spTgt>
                                        </p:tgtEl>
                                        <p:attrNameLst>
                                          <p:attrName>style.visibility</p:attrName>
                                        </p:attrNameLst>
                                      </p:cBhvr>
                                      <p:to>
                                        <p:strVal val="visible"/>
                                      </p:to>
                                    </p:set>
                                    <p:animEffect transition="in" filter="fade">
                                      <p:cBhvr>
                                        <p:cTn id="22" dur="500"/>
                                        <p:tgtEl>
                                          <p:spTgt spid="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CB1479-329B-44CE-A465-AA80F2E1F083}"/>
              </a:ext>
            </a:extLst>
          </p:cNvPr>
          <p:cNvSpPr>
            <a:spLocks noGrp="1"/>
          </p:cNvSpPr>
          <p:nvPr>
            <p:ph type="body" idx="1"/>
          </p:nvPr>
        </p:nvSpPr>
        <p:spPr>
          <a:xfrm>
            <a:off x="1359090" y="1070025"/>
            <a:ext cx="6425820" cy="3907562"/>
          </a:xfrm>
        </p:spPr>
        <p:txBody>
          <a:bodyPr anchor="t"/>
          <a:lstStyle/>
          <a:p>
            <a:r>
              <a:rPr lang="en-US" sz="1600" dirty="0"/>
              <a:t>Getters</a:t>
            </a:r>
            <a:r>
              <a:rPr lang="he-IL" sz="1600" dirty="0"/>
              <a:t> ו- </a:t>
            </a:r>
            <a:r>
              <a:rPr lang="en-US" sz="1600" dirty="0"/>
              <a:t>Setters</a:t>
            </a:r>
            <a:r>
              <a:rPr lang="he-IL" sz="1600" dirty="0"/>
              <a:t> הן פעולות שנועדו ליישם את עיקרון הכימוס. </a:t>
            </a:r>
          </a:p>
          <a:p>
            <a:endParaRPr lang="he-IL" sz="1600" dirty="0"/>
          </a:p>
          <a:p>
            <a:r>
              <a:rPr lang="he-IL" sz="1600" dirty="0"/>
              <a:t>אמרנו ש:</a:t>
            </a:r>
          </a:p>
          <a:p>
            <a:pPr lvl="1" algn="r"/>
            <a:r>
              <a:rPr lang="he-IL" sz="1200" dirty="0"/>
              <a:t>שדות המחלקה הם כמעט תמיד </a:t>
            </a:r>
            <a:r>
              <a:rPr lang="en-US" sz="1200" b="1" dirty="0">
                <a:solidFill>
                  <a:schemeClr val="bg2"/>
                </a:solidFill>
              </a:rPr>
              <a:t>private</a:t>
            </a:r>
            <a:endParaRPr lang="he-IL" sz="1200" b="1" dirty="0">
              <a:solidFill>
                <a:schemeClr val="bg2"/>
              </a:solidFill>
            </a:endParaRPr>
          </a:p>
          <a:p>
            <a:pPr lvl="1" algn="r"/>
            <a:r>
              <a:rPr lang="he-IL" sz="1200" dirty="0"/>
              <a:t>פונקציות שמהוות את הממשק יסווגו כ </a:t>
            </a:r>
            <a:r>
              <a:rPr lang="en-US" sz="1200" b="1" dirty="0">
                <a:solidFill>
                  <a:schemeClr val="accent2"/>
                </a:solidFill>
              </a:rPr>
              <a:t>public</a:t>
            </a:r>
            <a:endParaRPr lang="he-IL" sz="1200" b="1" dirty="0">
              <a:solidFill>
                <a:schemeClr val="accent2"/>
              </a:solidFill>
            </a:endParaRPr>
          </a:p>
          <a:p>
            <a:endParaRPr lang="he-IL" sz="1600" dirty="0"/>
          </a:p>
          <a:p>
            <a:r>
              <a:rPr lang="he-IL" sz="1600" dirty="0"/>
              <a:t>אבל מה אם המחלקה צריכה לתת גישה מבחוץ לאחד השדות? </a:t>
            </a:r>
            <a:br>
              <a:rPr lang="en-US" sz="1600" dirty="0"/>
            </a:br>
            <a:endParaRPr lang="he-IL" sz="1600" dirty="0"/>
          </a:p>
          <a:p>
            <a:r>
              <a:rPr lang="he-IL" sz="1600" dirty="0"/>
              <a:t>לצורך מתן גישה נגדיר פונקציות </a:t>
            </a:r>
            <a:r>
              <a:rPr lang="en-US" sz="1600" b="1" dirty="0">
                <a:solidFill>
                  <a:schemeClr val="accent1"/>
                </a:solidFill>
              </a:rPr>
              <a:t>Get</a:t>
            </a:r>
            <a:r>
              <a:rPr lang="he-IL" sz="1600" dirty="0"/>
              <a:t> שיחזירו את ערך השדה (מבלי האפשרות לשנות אותו)</a:t>
            </a:r>
          </a:p>
          <a:p>
            <a:endParaRPr lang="he-IL" sz="1600" dirty="0"/>
          </a:p>
          <a:p>
            <a:r>
              <a:rPr lang="he-IL" sz="1600" dirty="0"/>
              <a:t>אם בכל זאת נרצה שיהיה אפשר לשנות את השדה מבחוץ, נגדיר פונקציות </a:t>
            </a:r>
            <a:r>
              <a:rPr lang="en-US" sz="1600" b="1" dirty="0">
                <a:solidFill>
                  <a:schemeClr val="accent1"/>
                </a:solidFill>
              </a:rPr>
              <a:t>Set</a:t>
            </a:r>
            <a:r>
              <a:rPr lang="he-IL" sz="1600" dirty="0"/>
              <a:t> שידאגו </a:t>
            </a:r>
            <a:r>
              <a:rPr lang="he-IL" sz="1600" b="1" dirty="0">
                <a:solidFill>
                  <a:schemeClr val="tx1"/>
                </a:solidFill>
              </a:rPr>
              <a:t>לשנות</a:t>
            </a:r>
            <a:r>
              <a:rPr lang="he-IL" sz="1600" dirty="0"/>
              <a:t> את ערכו בדרך שאנחנו הגדרנו (לא נאפשר שינוי ישיר של המשתנה)</a:t>
            </a:r>
          </a:p>
          <a:p>
            <a:endParaRPr lang="he-IL" sz="1600" dirty="0"/>
          </a:p>
          <a:p>
            <a:pPr marL="342900" indent="-342900"/>
            <a:endParaRPr lang="he-IL" sz="1600" dirty="0"/>
          </a:p>
        </p:txBody>
      </p:sp>
      <p:sp>
        <p:nvSpPr>
          <p:cNvPr id="3" name="Title 2">
            <a:extLst>
              <a:ext uri="{FF2B5EF4-FFF2-40B4-BE49-F238E27FC236}">
                <a16:creationId xmlns:a16="http://schemas.microsoft.com/office/drawing/2014/main" id="{92FC0AE1-F487-4DAA-8892-F57B9BB56BCE}"/>
              </a:ext>
            </a:extLst>
          </p:cNvPr>
          <p:cNvSpPr>
            <a:spLocks noGrp="1"/>
          </p:cNvSpPr>
          <p:nvPr>
            <p:ph type="title"/>
          </p:nvPr>
        </p:nvSpPr>
        <p:spPr/>
        <p:txBody>
          <a:bodyPr/>
          <a:lstStyle/>
          <a:p>
            <a:r>
              <a:rPr lang="he-IL" dirty="0"/>
              <a:t>פעולות גישה – </a:t>
            </a:r>
            <a:r>
              <a:rPr lang="en-US" dirty="0"/>
              <a:t>Getters / Setters</a:t>
            </a:r>
          </a:p>
        </p:txBody>
      </p:sp>
      <p:sp>
        <p:nvSpPr>
          <p:cNvPr id="21" name="כותרת 4">
            <a:extLst>
              <a:ext uri="{FF2B5EF4-FFF2-40B4-BE49-F238E27FC236}">
                <a16:creationId xmlns:a16="http://schemas.microsoft.com/office/drawing/2014/main" id="{BEB2ABF8-EED3-40CB-8A23-D100628F962D}"/>
              </a:ext>
            </a:extLst>
          </p:cNvPr>
          <p:cNvSpPr>
            <a:spLocks noGrp="1"/>
          </p:cNvSpPr>
          <p:nvPr>
            <p:ph type="title" idx="2"/>
          </p:nvPr>
        </p:nvSpPr>
        <p:spPr>
          <a:xfrm>
            <a:off x="8357675" y="621586"/>
            <a:ext cx="720000" cy="301800"/>
          </a:xfrm>
        </p:spPr>
        <p:txBody>
          <a:bodyPr/>
          <a:lstStyle/>
          <a:p>
            <a:r>
              <a:rPr lang="he-IL" dirty="0"/>
              <a:t>הגדרה</a:t>
            </a:r>
            <a:endParaRPr lang="en-IL" dirty="0"/>
          </a:p>
        </p:txBody>
      </p:sp>
      <p:grpSp>
        <p:nvGrpSpPr>
          <p:cNvPr id="22" name="גרפיקה 324">
            <a:extLst>
              <a:ext uri="{FF2B5EF4-FFF2-40B4-BE49-F238E27FC236}">
                <a16:creationId xmlns:a16="http://schemas.microsoft.com/office/drawing/2014/main" id="{EF9826FC-1103-48B3-9942-9B328D9B4853}"/>
              </a:ext>
            </a:extLst>
          </p:cNvPr>
          <p:cNvGrpSpPr/>
          <p:nvPr/>
        </p:nvGrpSpPr>
        <p:grpSpPr>
          <a:xfrm rot="21169383">
            <a:off x="8504006" y="61044"/>
            <a:ext cx="427499" cy="645688"/>
            <a:chOff x="4852445" y="2175228"/>
            <a:chExt cx="427499" cy="645688"/>
          </a:xfrm>
        </p:grpSpPr>
        <p:sp>
          <p:nvSpPr>
            <p:cNvPr id="23" name="גרפיקה 324">
              <a:extLst>
                <a:ext uri="{FF2B5EF4-FFF2-40B4-BE49-F238E27FC236}">
                  <a16:creationId xmlns:a16="http://schemas.microsoft.com/office/drawing/2014/main" id="{9011C41A-4E90-43D3-ADA6-19B1A98CB489}"/>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24" name="גרפיקה 324">
              <a:extLst>
                <a:ext uri="{FF2B5EF4-FFF2-40B4-BE49-F238E27FC236}">
                  <a16:creationId xmlns:a16="http://schemas.microsoft.com/office/drawing/2014/main" id="{81EA9A49-A2CC-47EE-BDFB-26ED51FFA16B}"/>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25" name="גרפיקה 324">
              <a:extLst>
                <a:ext uri="{FF2B5EF4-FFF2-40B4-BE49-F238E27FC236}">
                  <a16:creationId xmlns:a16="http://schemas.microsoft.com/office/drawing/2014/main" id="{B21CF45A-9104-4665-B1F9-1A6A3C930E0F}"/>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26" name="גרפיקה 324">
              <a:extLst>
                <a:ext uri="{FF2B5EF4-FFF2-40B4-BE49-F238E27FC236}">
                  <a16:creationId xmlns:a16="http://schemas.microsoft.com/office/drawing/2014/main" id="{4B3A49A6-908D-41E1-9440-0D28F7E712D7}"/>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7" name="גרפיקה 324">
              <a:extLst>
                <a:ext uri="{FF2B5EF4-FFF2-40B4-BE49-F238E27FC236}">
                  <a16:creationId xmlns:a16="http://schemas.microsoft.com/office/drawing/2014/main" id="{8E76B9A6-3EBF-4EDC-8525-80586555243F}"/>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spTree>
    <p:extLst>
      <p:ext uri="{BB962C8B-B14F-4D97-AF65-F5344CB8AC3E}">
        <p14:creationId xmlns:p14="http://schemas.microsoft.com/office/powerpoint/2010/main" val="40898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28"/>
          <p:cNvSpPr txBox="1">
            <a:spLocks noGrp="1"/>
          </p:cNvSpPr>
          <p:nvPr>
            <p:ph type="title"/>
          </p:nvPr>
        </p:nvSpPr>
        <p:spPr>
          <a:xfrm>
            <a:off x="744467" y="407625"/>
            <a:ext cx="7859533" cy="531051"/>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dirty="0"/>
              <a:t>מצייני גישה - דוגמא</a:t>
            </a:r>
            <a:endParaRPr dirty="0"/>
          </a:p>
        </p:txBody>
      </p:sp>
      <p:grpSp>
        <p:nvGrpSpPr>
          <p:cNvPr id="364" name="Google Shape;364;p28"/>
          <p:cNvGrpSpPr/>
          <p:nvPr/>
        </p:nvGrpSpPr>
        <p:grpSpPr>
          <a:xfrm>
            <a:off x="1122123" y="1049484"/>
            <a:ext cx="6899754" cy="3922624"/>
            <a:chOff x="540000" y="2088763"/>
            <a:chExt cx="6899754" cy="3922624"/>
          </a:xfrm>
        </p:grpSpPr>
        <p:sp>
          <p:nvSpPr>
            <p:cNvPr id="365" name="Google Shape;365;p28"/>
            <p:cNvSpPr/>
            <p:nvPr/>
          </p:nvSpPr>
          <p:spPr>
            <a:xfrm>
              <a:off x="540000" y="2096737"/>
              <a:ext cx="6899754" cy="3914650"/>
            </a:xfrm>
            <a:prstGeom prst="roundRect">
              <a:avLst>
                <a:gd name="adj" fmla="val 1843"/>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000" dirty="0">
                  <a:solidFill>
                    <a:srgbClr val="808080"/>
                  </a:solidFill>
                  <a:latin typeface="Consolas" panose="020B0609020204030204" pitchFamily="49" charset="0"/>
                  <a:ea typeface="Calibri" panose="020F0502020204030204" pitchFamily="34" charset="0"/>
                  <a:cs typeface="Consolas" panose="020B0609020204030204" pitchFamily="49" charset="0"/>
                </a:rPr>
                <a:t>#include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A31515"/>
                  </a:solidFill>
                  <a:latin typeface="Consolas" panose="020B0609020204030204" pitchFamily="49" charset="0"/>
                  <a:ea typeface="Calibri" panose="020F0502020204030204" pitchFamily="34" charset="0"/>
                  <a:cs typeface="Consolas" panose="020B0609020204030204" pitchFamily="49" charset="0"/>
                </a:rPr>
                <a:t>&lt;string&gt;</a:t>
              </a:r>
              <a:endParaRPr lang="en-US" sz="1600" dirty="0">
                <a:latin typeface="Times New Roman" panose="02020603050405020304" pitchFamily="18" charset="0"/>
                <a:ea typeface="Times New Roman" panose="02020603050405020304" pitchFamily="18" charset="0"/>
              </a:endParaRPr>
            </a:p>
            <a:p>
              <a:pPr lvl="0" algn="l" rtl="0"/>
              <a:r>
                <a:rPr lang="en-US" altLang="en-US" sz="1000" dirty="0">
                  <a:solidFill>
                    <a:srgbClr val="808080"/>
                  </a:solidFill>
                  <a:latin typeface="Consolas" panose="020B0609020204030204" pitchFamily="49" charset="0"/>
                  <a:ea typeface="Arial" panose="020B0604020202020204" pitchFamily="34" charset="0"/>
                </a:rPr>
                <a:t>#define</a:t>
              </a:r>
              <a:r>
                <a:rPr lang="en-US" altLang="en-US" sz="1000" dirty="0">
                  <a:solidFill>
                    <a:srgbClr val="000000"/>
                  </a:solidFill>
                  <a:latin typeface="Consolas" panose="020B0609020204030204" pitchFamily="49" charset="0"/>
                  <a:ea typeface="Arial" panose="020B0604020202020204" pitchFamily="34" charset="0"/>
                </a:rPr>
                <a:t> </a:t>
              </a:r>
              <a:r>
                <a:rPr lang="en-US" altLang="en-US" sz="1000" dirty="0">
                  <a:solidFill>
                    <a:srgbClr val="6F008A"/>
                  </a:solidFill>
                  <a:latin typeface="Consolas" panose="020B0609020204030204" pitchFamily="49" charset="0"/>
                  <a:ea typeface="Arial" panose="020B0604020202020204" pitchFamily="34" charset="0"/>
                </a:rPr>
                <a:t>NUM_OF_GRADES</a:t>
              </a:r>
              <a:r>
                <a:rPr lang="en-US" altLang="en-US" sz="1000" dirty="0">
                  <a:solidFill>
                    <a:srgbClr val="000000"/>
                  </a:solidFill>
                  <a:latin typeface="Consolas" panose="020B0609020204030204" pitchFamily="49" charset="0"/>
                  <a:ea typeface="Arial" panose="020B0604020202020204" pitchFamily="34" charset="0"/>
                </a:rPr>
                <a:t> 4</a:t>
              </a:r>
              <a:endParaRPr lang="en-US" sz="1000" dirty="0">
                <a:solidFill>
                  <a:srgbClr val="575353"/>
                </a:solidFill>
                <a:latin typeface="Times New Roman" panose="02020603050405020304" pitchFamily="18" charset="0"/>
                <a:ea typeface="Times New Roman" panose="02020603050405020304" pitchFamily="18" charset="0"/>
              </a:endParaRPr>
            </a:p>
            <a:p>
              <a:pPr algn="l" rtl="0"/>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Times New Roman" panose="02020603050405020304" pitchFamily="18" charset="0"/>
                <a:ea typeface="Times New Roman" panose="02020603050405020304" pitchFamily="18" charset="0"/>
              </a:endParaRPr>
            </a:p>
            <a:p>
              <a:pPr algn="l" rtl="0"/>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2B91AF"/>
                  </a:solidFill>
                  <a:latin typeface="Consolas" panose="020B0609020204030204" pitchFamily="49" charset="0"/>
                  <a:ea typeface="Calibri" panose="020F0502020204030204" pitchFamily="34" charset="0"/>
                  <a:cs typeface="Consolas" panose="020B0609020204030204" pitchFamily="49" charset="0"/>
                </a:rPr>
                <a:t>Student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Times New Roman" panose="02020603050405020304" pitchFamily="18" charset="0"/>
                <a:ea typeface="Times New Roman" panose="02020603050405020304" pitchFamily="18" charset="0"/>
              </a:endParaRPr>
            </a:p>
            <a:p>
              <a:pPr algn="l" rtl="0"/>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Times New Roman" panose="02020603050405020304" pitchFamily="18" charset="0"/>
                <a:ea typeface="Times New Roman" panose="02020603050405020304" pitchFamily="18" charset="0"/>
              </a:endParaRPr>
            </a:p>
            <a:p>
              <a:pPr algn="l" rtl="0"/>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Times New Roman" panose="02020603050405020304" pitchFamily="18" charset="0"/>
                <a:ea typeface="Times New Roman" panose="02020603050405020304" pitchFamily="18" charset="0"/>
              </a:endParaRPr>
            </a:p>
            <a:p>
              <a:pPr algn="l" rtl="0"/>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00"/>
                  </a:solidFill>
                  <a:latin typeface="Consolas" panose="020B0609020204030204" pitchFamily="49" charset="0"/>
                  <a:ea typeface="Calibri" panose="020F0502020204030204" pitchFamily="34" charset="0"/>
                  <a:cs typeface="Consolas" panose="020B0609020204030204" pitchFamily="49" charset="0"/>
                </a:rPr>
                <a:t>// methods</a:t>
              </a:r>
              <a:endParaRPr lang="en-US" sz="1600" dirty="0">
                <a:latin typeface="Times New Roman" panose="02020603050405020304" pitchFamily="18" charset="0"/>
                <a:ea typeface="Times New Roman" panose="02020603050405020304" pitchFamily="18" charset="0"/>
              </a:endParaRPr>
            </a:p>
            <a:p>
              <a:pPr algn="l" rtl="0"/>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double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getAverage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Times New Roman" panose="02020603050405020304" pitchFamily="18" charset="0"/>
                <a:ea typeface="Times New Roman" panose="02020603050405020304" pitchFamily="18" charset="0"/>
              </a:endParaRPr>
            </a:p>
            <a:p>
              <a:pPr algn="l" rtl="0"/>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print()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Times New Roman" panose="02020603050405020304" pitchFamily="18" charset="0"/>
                <a:ea typeface="Times New Roman" panose="02020603050405020304" pitchFamily="18" charset="0"/>
              </a:endParaRPr>
            </a:p>
            <a:p>
              <a:pPr algn="l" rtl="0"/>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Times New Roman" panose="02020603050405020304" pitchFamily="18" charset="0"/>
                <a:ea typeface="Times New Roman" panose="02020603050405020304" pitchFamily="18" charset="0"/>
              </a:endParaRPr>
            </a:p>
            <a:p>
              <a:pPr algn="l" rtl="0"/>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Times New Roman" panose="02020603050405020304" pitchFamily="18" charset="0"/>
                <a:ea typeface="Times New Roman" panose="02020603050405020304" pitchFamily="18" charset="0"/>
              </a:endParaRPr>
            </a:p>
            <a:p>
              <a:pPr algn="l" rtl="0"/>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00"/>
                  </a:solidFill>
                  <a:latin typeface="Consolas" panose="020B0609020204030204" pitchFamily="49" charset="0"/>
                  <a:ea typeface="Calibri" panose="020F0502020204030204" pitchFamily="34" charset="0"/>
                  <a:cs typeface="Consolas" panose="020B0609020204030204" pitchFamily="49" charset="0"/>
                </a:rPr>
                <a:t>// fields</a:t>
              </a:r>
              <a:endParaRPr lang="en-US" sz="1600" dirty="0">
                <a:latin typeface="Times New Roman" panose="02020603050405020304" pitchFamily="18" charset="0"/>
                <a:ea typeface="Times New Roman" panose="02020603050405020304" pitchFamily="18" charset="0"/>
              </a:endParaRPr>
            </a:p>
            <a:p>
              <a:pPr algn="l" rtl="0"/>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_</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id;</a:t>
              </a:r>
              <a:endParaRPr lang="en-US" sz="1600" dirty="0">
                <a:latin typeface="Times New Roman" panose="02020603050405020304" pitchFamily="18" charset="0"/>
                <a:ea typeface="Times New Roman" panose="02020603050405020304" pitchFamily="18" charset="0"/>
              </a:endParaRPr>
            </a:p>
            <a:p>
              <a:pPr algn="l" rtl="0"/>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std::</a:t>
              </a:r>
              <a:r>
                <a:rPr lang="en-US" sz="1000" dirty="0">
                  <a:solidFill>
                    <a:srgbClr val="2B91AF"/>
                  </a:solidFill>
                  <a:latin typeface="Consolas" panose="020B0609020204030204" pitchFamily="49" charset="0"/>
                  <a:ea typeface="Calibri" panose="020F0502020204030204" pitchFamily="34" charset="0"/>
                  <a:cs typeface="Consolas" panose="020B0609020204030204" pitchFamily="49" charset="0"/>
                </a:rPr>
                <a:t>string</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firstName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Times New Roman" panose="02020603050405020304" pitchFamily="18" charset="0"/>
                <a:ea typeface="Times New Roman" panose="02020603050405020304" pitchFamily="18" charset="0"/>
              </a:endParaRPr>
            </a:p>
            <a:p>
              <a:pPr algn="l" rtl="0"/>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std::</a:t>
              </a:r>
              <a:r>
                <a:rPr lang="en-US" sz="1000" dirty="0">
                  <a:solidFill>
                    <a:srgbClr val="2B91AF"/>
                  </a:solidFill>
                  <a:latin typeface="Consolas" panose="020B0609020204030204" pitchFamily="49" charset="0"/>
                  <a:ea typeface="Calibri" panose="020F0502020204030204" pitchFamily="34" charset="0"/>
                  <a:cs typeface="Consolas" panose="020B0609020204030204" pitchFamily="49" charset="0"/>
                </a:rPr>
                <a:t>string</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_</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lastName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Times New Roman" panose="02020603050405020304" pitchFamily="18" charset="0"/>
                <a:ea typeface="Times New Roman" panose="02020603050405020304" pitchFamily="18" charset="0"/>
              </a:endParaRPr>
            </a:p>
            <a:p>
              <a:pPr algn="l" rtl="0"/>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unsigned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FF0000"/>
                  </a:solidFill>
                  <a:latin typeface="Consolas" panose="020B0609020204030204" pitchFamily="49" charset="0"/>
                  <a:ea typeface="Calibri" panose="020F0502020204030204" pitchFamily="34" charset="0"/>
                  <a:cs typeface="Consolas" panose="020B0609020204030204" pitchFamily="49" charset="0"/>
                </a:rPr>
                <a:t>_</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grades[</a:t>
              </a:r>
              <a:r>
                <a:rPr lang="en-US" sz="1000" dirty="0">
                  <a:solidFill>
                    <a:srgbClr val="6F008A"/>
                  </a:solidFill>
                  <a:latin typeface="Consolas" panose="020B0609020204030204" pitchFamily="49" charset="0"/>
                  <a:ea typeface="Calibri" panose="020F0502020204030204" pitchFamily="34" charset="0"/>
                  <a:cs typeface="Consolas" panose="020B0609020204030204" pitchFamily="49" charset="0"/>
                </a:rPr>
                <a:t>NUM_OF_GRADES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Times New Roman" panose="02020603050405020304" pitchFamily="18" charset="0"/>
                <a:ea typeface="Times New Roman" panose="02020603050405020304" pitchFamily="18" charset="0"/>
              </a:endParaRPr>
            </a:p>
            <a:p>
              <a:pPr algn="l" rtl="0"/>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Times New Roman" panose="02020603050405020304" pitchFamily="18" charset="0"/>
                <a:ea typeface="Times New Roman" panose="02020603050405020304" pitchFamily="18" charset="0"/>
              </a:endParaRPr>
            </a:p>
            <a:p>
              <a:pPr algn="l" rtl="0"/>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00"/>
                  </a:solidFill>
                  <a:latin typeface="Consolas" panose="020B0609020204030204" pitchFamily="49" charset="0"/>
                  <a:ea typeface="Calibri" panose="020F0502020204030204" pitchFamily="34" charset="0"/>
                  <a:cs typeface="Consolas" panose="020B0609020204030204" pitchFamily="49" charset="0"/>
                </a:rPr>
                <a:t>//methods</a:t>
              </a:r>
              <a:endParaRPr lang="en-US" sz="1600" dirty="0">
                <a:latin typeface="Times New Roman" panose="02020603050405020304" pitchFamily="18" charset="0"/>
                <a:ea typeface="Times New Roman" panose="02020603050405020304" pitchFamily="18" charset="0"/>
              </a:endParaRPr>
            </a:p>
            <a:p>
              <a:pPr algn="l" rtl="0"/>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std::</a:t>
              </a:r>
              <a:r>
                <a:rPr lang="en-US" sz="1000" dirty="0">
                  <a:solidFill>
                    <a:srgbClr val="2B91AF"/>
                  </a:solidFill>
                  <a:latin typeface="Consolas" panose="020B0609020204030204" pitchFamily="49" charset="0"/>
                  <a:ea typeface="Calibri" panose="020F0502020204030204" pitchFamily="34" charset="0"/>
                  <a:cs typeface="Consolas" panose="020B0609020204030204" pitchFamily="49" charset="0"/>
                </a:rPr>
                <a:t>string</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getGradeString</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808080"/>
                  </a:solidFill>
                  <a:latin typeface="Consolas" panose="020B0609020204030204" pitchFamily="49" charset="0"/>
                  <a:ea typeface="Calibri" panose="020F0502020204030204" pitchFamily="34" charset="0"/>
                  <a:cs typeface="Consolas" panose="020B0609020204030204" pitchFamily="49" charset="0"/>
                </a:rPr>
                <a:t>gradeIndex</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8000"/>
                  </a:solidFill>
                  <a:latin typeface="Consolas" panose="020B0609020204030204" pitchFamily="49" charset="0"/>
                  <a:ea typeface="Calibri" panose="020F0502020204030204" pitchFamily="34" charset="0"/>
                  <a:cs typeface="Consolas" panose="020B0609020204030204" pitchFamily="49" charset="0"/>
                </a:rPr>
                <a:t>// helper method</a:t>
              </a:r>
              <a:endParaRPr lang="en-US" sz="1600" dirty="0">
                <a:latin typeface="Times New Roman" panose="02020603050405020304" pitchFamily="18" charset="0"/>
                <a:ea typeface="Times New Roman" panose="02020603050405020304" pitchFamily="18" charset="0"/>
              </a:endParaRPr>
            </a:p>
            <a:p>
              <a:pPr algn="l" rtl="0"/>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Times New Roman" panose="02020603050405020304" pitchFamily="18" charset="0"/>
                <a:ea typeface="Times New Roman" panose="02020603050405020304" pitchFamily="18" charset="0"/>
              </a:endParaRPr>
            </a:p>
            <a:p>
              <a:pPr algn="l"/>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Times New Roman" panose="02020603050405020304" pitchFamily="18" charset="0"/>
                <a:ea typeface="Times New Roman" panose="02020603050405020304" pitchFamily="18" charset="0"/>
              </a:endParaRPr>
            </a:p>
          </p:txBody>
        </p:sp>
        <p:sp>
          <p:nvSpPr>
            <p:cNvPr id="366" name="Google Shape;366;p28"/>
            <p:cNvSpPr/>
            <p:nvPr/>
          </p:nvSpPr>
          <p:spPr>
            <a:xfrm>
              <a:off x="540000" y="2088763"/>
              <a:ext cx="6899754" cy="294600"/>
            </a:xfrm>
            <a:prstGeom prst="round2SameRect">
              <a:avLst>
                <a:gd name="adj1" fmla="val 34933"/>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7" name="Google Shape;367;p28"/>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8" name="Google Shape;368;p28"/>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9" name="Google Shape;369;p28"/>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72" name="Google Shape;372;p28"/>
          <p:cNvSpPr txBox="1">
            <a:spLocks noGrp="1"/>
          </p:cNvSpPr>
          <p:nvPr>
            <p:ph type="title" idx="2"/>
          </p:nvPr>
        </p:nvSpPr>
        <p:spPr>
          <a:xfrm>
            <a:off x="8357675" y="598896"/>
            <a:ext cx="720000" cy="301800"/>
          </a:xfrm>
          <a:prstGeom prst="rect">
            <a:avLst/>
          </a:prstGeom>
        </p:spPr>
        <p:txBody>
          <a:bodyPr spcFirstLastPara="1" wrap="square" lIns="0" tIns="0" rIns="0" bIns="0" anchor="b" anchorCtr="0">
            <a:noAutofit/>
          </a:bodyPr>
          <a:lstStyle/>
          <a:p>
            <a:pPr marL="0" lvl="0" indent="0" algn="ctr" rtl="1">
              <a:spcBef>
                <a:spcPts val="0"/>
              </a:spcBef>
              <a:spcAft>
                <a:spcPts val="0"/>
              </a:spcAft>
              <a:buNone/>
            </a:pPr>
            <a:r>
              <a:rPr lang="he-IL" dirty="0"/>
              <a:t>סינטקס</a:t>
            </a:r>
            <a:endParaRPr dirty="0"/>
          </a:p>
        </p:txBody>
      </p:sp>
      <p:grpSp>
        <p:nvGrpSpPr>
          <p:cNvPr id="19" name="קבוצה 18">
            <a:extLst>
              <a:ext uri="{FF2B5EF4-FFF2-40B4-BE49-F238E27FC236}">
                <a16:creationId xmlns:a16="http://schemas.microsoft.com/office/drawing/2014/main" id="{E84DEFA4-2915-43C8-BF41-4F1906DAF47A}"/>
              </a:ext>
            </a:extLst>
          </p:cNvPr>
          <p:cNvGrpSpPr/>
          <p:nvPr/>
        </p:nvGrpSpPr>
        <p:grpSpPr>
          <a:xfrm>
            <a:off x="1866530" y="1564711"/>
            <a:ext cx="6125014" cy="782130"/>
            <a:chOff x="-2750791" y="3756354"/>
            <a:chExt cx="6125014" cy="782130"/>
          </a:xfrm>
        </p:grpSpPr>
        <p:sp>
          <p:nvSpPr>
            <p:cNvPr id="23" name="Google Shape;332;p25">
              <a:extLst>
                <a:ext uri="{FF2B5EF4-FFF2-40B4-BE49-F238E27FC236}">
                  <a16:creationId xmlns:a16="http://schemas.microsoft.com/office/drawing/2014/main" id="{F1D9F576-7BF6-48DA-A4BA-96D926E81DE8}"/>
                </a:ext>
              </a:extLst>
            </p:cNvPr>
            <p:cNvSpPr/>
            <p:nvPr/>
          </p:nvSpPr>
          <p:spPr>
            <a:xfrm>
              <a:off x="449316" y="3756354"/>
              <a:ext cx="2924907" cy="574536"/>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Arimo"/>
                  <a:sym typeface="Arimo"/>
                </a:rPr>
                <a:t>מתחת למילה </a:t>
              </a:r>
              <a:r>
                <a:rPr lang="en-US" sz="1200" dirty="0">
                  <a:solidFill>
                    <a:schemeClr val="tx2">
                      <a:lumMod val="50000"/>
                    </a:schemeClr>
                  </a:solidFill>
                  <a:latin typeface="Consolas" panose="020B0609020204030204" pitchFamily="49" charset="0"/>
                  <a:ea typeface="Arimo"/>
                  <a:cs typeface="Arimo"/>
                  <a:sym typeface="Arimo"/>
                </a:rPr>
                <a:t>public</a:t>
              </a:r>
              <a:r>
                <a:rPr lang="en-US" sz="1200" dirty="0">
                  <a:solidFill>
                    <a:schemeClr val="tx1"/>
                  </a:solidFill>
                  <a:latin typeface="Consolas" panose="020B0609020204030204" pitchFamily="49" charset="0"/>
                  <a:ea typeface="Arimo"/>
                  <a:cs typeface="Arimo"/>
                  <a:sym typeface="Arimo"/>
                </a:rPr>
                <a:t>:</a:t>
              </a:r>
              <a:r>
                <a:rPr lang="he-IL" sz="1200" dirty="0">
                  <a:solidFill>
                    <a:schemeClr val="dk1"/>
                  </a:solidFill>
                  <a:latin typeface="Arimo"/>
                  <a:ea typeface="Arimo"/>
                  <a:cs typeface="Arimo"/>
                  <a:sym typeface="Arimo"/>
                </a:rPr>
                <a:t> יוגדרו כל </a:t>
              </a:r>
              <a:br>
                <a:rPr lang="he-IL" sz="1200" dirty="0">
                  <a:solidFill>
                    <a:schemeClr val="dk1"/>
                  </a:solidFill>
                  <a:latin typeface="Arimo"/>
                  <a:ea typeface="Arimo"/>
                  <a:cs typeface="Arimo"/>
                  <a:sym typeface="Arimo"/>
                </a:rPr>
              </a:br>
              <a:r>
                <a:rPr lang="he-IL" sz="1200" dirty="0">
                  <a:solidFill>
                    <a:schemeClr val="dk1"/>
                  </a:solidFill>
                  <a:latin typeface="Arimo"/>
                  <a:ea typeface="Arimo"/>
                  <a:cs typeface="Arimo"/>
                  <a:sym typeface="Arimo"/>
                </a:rPr>
                <a:t>השדות/מתודות הציבוריים של המחלקה</a:t>
              </a:r>
            </a:p>
          </p:txBody>
        </p:sp>
        <p:cxnSp>
          <p:nvCxnSpPr>
            <p:cNvPr id="24" name="Google Shape;333;p25">
              <a:extLst>
                <a:ext uri="{FF2B5EF4-FFF2-40B4-BE49-F238E27FC236}">
                  <a16:creationId xmlns:a16="http://schemas.microsoft.com/office/drawing/2014/main" id="{8B34958D-4A4A-49DE-B2EC-7EFB26453E2F}"/>
                </a:ext>
              </a:extLst>
            </p:cNvPr>
            <p:cNvCxnSpPr>
              <a:cxnSpLocks/>
              <a:endCxn id="23" idx="1"/>
            </p:cNvCxnSpPr>
            <p:nvPr/>
          </p:nvCxnSpPr>
          <p:spPr>
            <a:xfrm flipV="1">
              <a:off x="-2750791" y="4043622"/>
              <a:ext cx="3200107" cy="494862"/>
            </a:xfrm>
            <a:prstGeom prst="straightConnector1">
              <a:avLst/>
            </a:prstGeom>
            <a:noFill/>
            <a:ln w="19050" cap="flat" cmpd="sng">
              <a:solidFill>
                <a:schemeClr val="accent1"/>
              </a:solidFill>
              <a:prstDash val="solid"/>
              <a:round/>
              <a:headEnd type="none" w="med" len="med"/>
              <a:tailEnd type="none" w="med" len="med"/>
            </a:ln>
          </p:spPr>
        </p:cxnSp>
      </p:grpSp>
      <p:grpSp>
        <p:nvGrpSpPr>
          <p:cNvPr id="16" name="קבוצה 15">
            <a:extLst>
              <a:ext uri="{FF2B5EF4-FFF2-40B4-BE49-F238E27FC236}">
                <a16:creationId xmlns:a16="http://schemas.microsoft.com/office/drawing/2014/main" id="{E44C43B2-CB49-4CE1-96E0-E5A8EC57B37B}"/>
              </a:ext>
            </a:extLst>
          </p:cNvPr>
          <p:cNvGrpSpPr/>
          <p:nvPr/>
        </p:nvGrpSpPr>
        <p:grpSpPr>
          <a:xfrm>
            <a:off x="4817775" y="3340099"/>
            <a:ext cx="2964812" cy="689912"/>
            <a:chOff x="4868437" y="3262513"/>
            <a:chExt cx="2964812" cy="689912"/>
          </a:xfrm>
        </p:grpSpPr>
        <p:sp>
          <p:nvSpPr>
            <p:cNvPr id="30" name="Google Shape;332;p25">
              <a:extLst>
                <a:ext uri="{FF2B5EF4-FFF2-40B4-BE49-F238E27FC236}">
                  <a16:creationId xmlns:a16="http://schemas.microsoft.com/office/drawing/2014/main" id="{23EC5676-7E25-48F6-9C39-4ACACB936243}"/>
                </a:ext>
              </a:extLst>
            </p:cNvPr>
            <p:cNvSpPr/>
            <p:nvPr/>
          </p:nvSpPr>
          <p:spPr>
            <a:xfrm>
              <a:off x="5602918" y="3320201"/>
              <a:ext cx="2230331" cy="574536"/>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Arimo"/>
                  <a:sym typeface="Arimo"/>
                </a:rPr>
                <a:t>נשמור על קונבנציה של קו </a:t>
              </a:r>
              <a:br>
                <a:rPr lang="he-IL" sz="1200" dirty="0">
                  <a:solidFill>
                    <a:schemeClr val="dk1"/>
                  </a:solidFill>
                  <a:latin typeface="Arimo"/>
                  <a:ea typeface="Arimo"/>
                  <a:cs typeface="Arimo"/>
                  <a:sym typeface="Arimo"/>
                </a:rPr>
              </a:br>
              <a:r>
                <a:rPr lang="he-IL" sz="1200" dirty="0">
                  <a:solidFill>
                    <a:schemeClr val="dk1"/>
                  </a:solidFill>
                  <a:latin typeface="Arimo"/>
                  <a:ea typeface="Arimo"/>
                  <a:cs typeface="Arimo"/>
                  <a:sym typeface="Arimo"/>
                </a:rPr>
                <a:t>תחתון לפני שם משתנה פרטי</a:t>
              </a:r>
            </a:p>
          </p:txBody>
        </p:sp>
        <p:cxnSp>
          <p:nvCxnSpPr>
            <p:cNvPr id="31" name="Google Shape;333;p25">
              <a:extLst>
                <a:ext uri="{FF2B5EF4-FFF2-40B4-BE49-F238E27FC236}">
                  <a16:creationId xmlns:a16="http://schemas.microsoft.com/office/drawing/2014/main" id="{6C7E2602-14EE-45E7-BDB9-9818927F8351}"/>
                </a:ext>
              </a:extLst>
            </p:cNvPr>
            <p:cNvCxnSpPr>
              <a:cxnSpLocks/>
            </p:cNvCxnSpPr>
            <p:nvPr/>
          </p:nvCxnSpPr>
          <p:spPr>
            <a:xfrm flipH="1">
              <a:off x="5020514" y="3607469"/>
              <a:ext cx="582404" cy="0"/>
            </a:xfrm>
            <a:prstGeom prst="straightConnector1">
              <a:avLst/>
            </a:prstGeom>
            <a:noFill/>
            <a:ln w="19050" cap="flat" cmpd="sng">
              <a:solidFill>
                <a:schemeClr val="accent1"/>
              </a:solidFill>
              <a:prstDash val="solid"/>
              <a:round/>
              <a:headEnd type="none" w="med" len="med"/>
              <a:tailEnd type="none" w="med" len="med"/>
            </a:ln>
          </p:spPr>
        </p:cxnSp>
        <p:cxnSp>
          <p:nvCxnSpPr>
            <p:cNvPr id="40" name="Google Shape;333;p25">
              <a:extLst>
                <a:ext uri="{FF2B5EF4-FFF2-40B4-BE49-F238E27FC236}">
                  <a16:creationId xmlns:a16="http://schemas.microsoft.com/office/drawing/2014/main" id="{31FBD572-E135-4699-84F4-E6D838BDB68B}"/>
                </a:ext>
              </a:extLst>
            </p:cNvPr>
            <p:cNvCxnSpPr>
              <a:cxnSpLocks/>
            </p:cNvCxnSpPr>
            <p:nvPr/>
          </p:nvCxnSpPr>
          <p:spPr>
            <a:xfrm flipV="1">
              <a:off x="5009689" y="3262513"/>
              <a:ext cx="0" cy="689912"/>
            </a:xfrm>
            <a:prstGeom prst="straightConnector1">
              <a:avLst/>
            </a:prstGeom>
            <a:noFill/>
            <a:ln w="19050" cap="flat" cmpd="sng">
              <a:solidFill>
                <a:schemeClr val="accent1"/>
              </a:solidFill>
              <a:prstDash val="solid"/>
              <a:round/>
              <a:headEnd type="none" w="med" len="med"/>
              <a:tailEnd type="none" w="med" len="med"/>
            </a:ln>
          </p:spPr>
        </p:cxnSp>
        <p:cxnSp>
          <p:nvCxnSpPr>
            <p:cNvPr id="42" name="Google Shape;333;p25">
              <a:extLst>
                <a:ext uri="{FF2B5EF4-FFF2-40B4-BE49-F238E27FC236}">
                  <a16:creationId xmlns:a16="http://schemas.microsoft.com/office/drawing/2014/main" id="{E92D062B-E68B-4C90-AD02-6EA59C82CA71}"/>
                </a:ext>
              </a:extLst>
            </p:cNvPr>
            <p:cNvCxnSpPr>
              <a:cxnSpLocks/>
            </p:cNvCxnSpPr>
            <p:nvPr/>
          </p:nvCxnSpPr>
          <p:spPr>
            <a:xfrm flipH="1">
              <a:off x="4868437" y="3262513"/>
              <a:ext cx="141252" cy="0"/>
            </a:xfrm>
            <a:prstGeom prst="straightConnector1">
              <a:avLst/>
            </a:prstGeom>
            <a:noFill/>
            <a:ln w="19050" cap="flat" cmpd="sng">
              <a:solidFill>
                <a:schemeClr val="accent1"/>
              </a:solidFill>
              <a:prstDash val="solid"/>
              <a:round/>
              <a:headEnd type="none" w="med" len="med"/>
              <a:tailEnd type="none" w="med" len="med"/>
            </a:ln>
          </p:spPr>
        </p:cxnSp>
        <p:cxnSp>
          <p:nvCxnSpPr>
            <p:cNvPr id="44" name="Google Shape;333;p25">
              <a:extLst>
                <a:ext uri="{FF2B5EF4-FFF2-40B4-BE49-F238E27FC236}">
                  <a16:creationId xmlns:a16="http://schemas.microsoft.com/office/drawing/2014/main" id="{C4652E40-BB92-4686-A918-F54FCF07E8BD}"/>
                </a:ext>
              </a:extLst>
            </p:cNvPr>
            <p:cNvCxnSpPr>
              <a:cxnSpLocks/>
            </p:cNvCxnSpPr>
            <p:nvPr/>
          </p:nvCxnSpPr>
          <p:spPr>
            <a:xfrm flipH="1">
              <a:off x="4868437" y="3952425"/>
              <a:ext cx="141252" cy="0"/>
            </a:xfrm>
            <a:prstGeom prst="straightConnector1">
              <a:avLst/>
            </a:prstGeom>
            <a:noFill/>
            <a:ln w="19050" cap="flat" cmpd="sng">
              <a:solidFill>
                <a:schemeClr val="accent1"/>
              </a:solidFill>
              <a:prstDash val="solid"/>
              <a:round/>
              <a:headEnd type="none" w="med" len="med"/>
              <a:tailEnd type="none" w="med" len="med"/>
            </a:ln>
          </p:spPr>
        </p:cxnSp>
      </p:grpSp>
      <p:grpSp>
        <p:nvGrpSpPr>
          <p:cNvPr id="26" name="קבוצה 25">
            <a:extLst>
              <a:ext uri="{FF2B5EF4-FFF2-40B4-BE49-F238E27FC236}">
                <a16:creationId xmlns:a16="http://schemas.microsoft.com/office/drawing/2014/main" id="{E2302932-F851-4925-9E7A-5FE022F8FD78}"/>
              </a:ext>
            </a:extLst>
          </p:cNvPr>
          <p:cNvGrpSpPr/>
          <p:nvPr/>
        </p:nvGrpSpPr>
        <p:grpSpPr>
          <a:xfrm>
            <a:off x="8526861" y="123707"/>
            <a:ext cx="544069" cy="582046"/>
            <a:chOff x="3767023" y="1166439"/>
            <a:chExt cx="544069" cy="582046"/>
          </a:xfrm>
        </p:grpSpPr>
        <p:grpSp>
          <p:nvGrpSpPr>
            <p:cNvPr id="28" name="גרפיקה 167">
              <a:extLst>
                <a:ext uri="{FF2B5EF4-FFF2-40B4-BE49-F238E27FC236}">
                  <a16:creationId xmlns:a16="http://schemas.microsoft.com/office/drawing/2014/main" id="{F4C7D9B3-20B8-46B5-B034-9516AFB81C3F}"/>
                </a:ext>
              </a:extLst>
            </p:cNvPr>
            <p:cNvGrpSpPr/>
            <p:nvPr/>
          </p:nvGrpSpPr>
          <p:grpSpPr>
            <a:xfrm>
              <a:off x="3767023" y="1330570"/>
              <a:ext cx="203330" cy="417915"/>
              <a:chOff x="3767023" y="1330570"/>
              <a:chExt cx="203330" cy="417915"/>
            </a:xfrm>
            <a:solidFill>
              <a:schemeClr val="accent1"/>
            </a:solidFill>
          </p:grpSpPr>
          <p:sp>
            <p:nvSpPr>
              <p:cNvPr id="35" name="גרפיקה 167">
                <a:extLst>
                  <a:ext uri="{FF2B5EF4-FFF2-40B4-BE49-F238E27FC236}">
                    <a16:creationId xmlns:a16="http://schemas.microsoft.com/office/drawing/2014/main" id="{362EAB81-F08D-42CB-B6C6-1CCC7415CBAA}"/>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37" name="גרפיקה 167">
                <a:extLst>
                  <a:ext uri="{FF2B5EF4-FFF2-40B4-BE49-F238E27FC236}">
                    <a16:creationId xmlns:a16="http://schemas.microsoft.com/office/drawing/2014/main" id="{30EDE517-8BE5-43D3-B70A-E20A4A902104}"/>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38" name="גרפיקה 167">
                <a:extLst>
                  <a:ext uri="{FF2B5EF4-FFF2-40B4-BE49-F238E27FC236}">
                    <a16:creationId xmlns:a16="http://schemas.microsoft.com/office/drawing/2014/main" id="{03F67D5D-2981-4BE2-8D3F-F3A5DA1581DB}"/>
                  </a:ext>
                </a:extLst>
              </p:cNvPr>
              <p:cNvSpPr/>
              <p:nvPr/>
            </p:nvSpPr>
            <p:spPr>
              <a:xfrm>
                <a:off x="3767023" y="1335250"/>
                <a:ext cx="203330" cy="413235"/>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19050" cap="flat">
                <a:solidFill>
                  <a:schemeClr val="bg2"/>
                </a:solidFill>
                <a:prstDash val="solid"/>
                <a:miter/>
              </a:ln>
            </p:spPr>
            <p:txBody>
              <a:bodyPr rtlCol="0" anchor="ctr"/>
              <a:lstStyle/>
              <a:p>
                <a:endParaRPr lang="en-IL"/>
              </a:p>
            </p:txBody>
          </p:sp>
        </p:grpSp>
        <p:sp>
          <p:nvSpPr>
            <p:cNvPr id="29" name="גרפיקה 167">
              <a:extLst>
                <a:ext uri="{FF2B5EF4-FFF2-40B4-BE49-F238E27FC236}">
                  <a16:creationId xmlns:a16="http://schemas.microsoft.com/office/drawing/2014/main" id="{E14570B0-DE38-4403-AB09-1278E8E58AAD}"/>
                </a:ext>
              </a:extLst>
            </p:cNvPr>
            <p:cNvSpPr/>
            <p:nvPr/>
          </p:nvSpPr>
          <p:spPr>
            <a:xfrm>
              <a:off x="3828322" y="1198674"/>
              <a:ext cx="183531" cy="408850"/>
            </a:xfrm>
            <a:custGeom>
              <a:avLst/>
              <a:gdLst>
                <a:gd name="connsiteX0" fmla="*/ 41079 w 183531"/>
                <a:gd name="connsiteY0" fmla="*/ 42450 h 408850"/>
                <a:gd name="connsiteX1" fmla="*/ 0 w 183531"/>
                <a:gd name="connsiteY1" fmla="*/ 25885 h 408850"/>
                <a:gd name="connsiteX2" fmla="*/ 1325 w 183531"/>
                <a:gd name="connsiteY2" fmla="*/ 45 h 408850"/>
                <a:gd name="connsiteX3" fmla="*/ 68907 w 183531"/>
                <a:gd name="connsiteY3" fmla="*/ 19260 h 408850"/>
                <a:gd name="connsiteX4" fmla="*/ 104023 w 183531"/>
                <a:gd name="connsiteY4" fmla="*/ 74916 h 408850"/>
                <a:gd name="connsiteX5" fmla="*/ 116612 w 183531"/>
                <a:gd name="connsiteY5" fmla="*/ 117983 h 408850"/>
                <a:gd name="connsiteX6" fmla="*/ 137814 w 183531"/>
                <a:gd name="connsiteY6" fmla="*/ 151111 h 408850"/>
                <a:gd name="connsiteX7" fmla="*/ 174918 w 183531"/>
                <a:gd name="connsiteY7" fmla="*/ 154424 h 408850"/>
                <a:gd name="connsiteX8" fmla="*/ 182206 w 183531"/>
                <a:gd name="connsiteY8" fmla="*/ 179601 h 408850"/>
                <a:gd name="connsiteX9" fmla="*/ 183532 w 183531"/>
                <a:gd name="connsiteY9" fmla="*/ 184239 h 408850"/>
                <a:gd name="connsiteX10" fmla="*/ 153716 w 183531"/>
                <a:gd name="connsiteY10" fmla="*/ 207429 h 408850"/>
                <a:gd name="connsiteX11" fmla="*/ 153716 w 183531"/>
                <a:gd name="connsiteY11" fmla="*/ 247183 h 408850"/>
                <a:gd name="connsiteX12" fmla="*/ 166305 w 183531"/>
                <a:gd name="connsiteY12" fmla="*/ 290250 h 408850"/>
                <a:gd name="connsiteX13" fmla="*/ 166967 w 183531"/>
                <a:gd name="connsiteY13" fmla="*/ 355845 h 408850"/>
                <a:gd name="connsiteX14" fmla="*/ 120588 w 183531"/>
                <a:gd name="connsiteY14" fmla="*/ 408850 h 408850"/>
                <a:gd name="connsiteX15" fmla="*/ 105348 w 183531"/>
                <a:gd name="connsiteY15" fmla="*/ 387648 h 408850"/>
                <a:gd name="connsiteX16" fmla="*/ 130526 w 183531"/>
                <a:gd name="connsiteY16" fmla="*/ 351207 h 408850"/>
                <a:gd name="connsiteX17" fmla="*/ 126551 w 183531"/>
                <a:gd name="connsiteY17" fmla="*/ 301514 h 408850"/>
                <a:gd name="connsiteX18" fmla="*/ 113962 w 183531"/>
                <a:gd name="connsiteY18" fmla="*/ 258447 h 408850"/>
                <a:gd name="connsiteX19" fmla="*/ 111312 w 183531"/>
                <a:gd name="connsiteY19" fmla="*/ 217368 h 408850"/>
                <a:gd name="connsiteX20" fmla="*/ 129864 w 183531"/>
                <a:gd name="connsiteY20" fmla="*/ 183577 h 408850"/>
                <a:gd name="connsiteX21" fmla="*/ 96072 w 183531"/>
                <a:gd name="connsiteY21" fmla="*/ 165025 h 408850"/>
                <a:gd name="connsiteX22" fmla="*/ 76195 w 183531"/>
                <a:gd name="connsiteY22" fmla="*/ 129246 h 408850"/>
                <a:gd name="connsiteX23" fmla="*/ 64932 w 183531"/>
                <a:gd name="connsiteY23" fmla="*/ 86842 h 408850"/>
                <a:gd name="connsiteX24" fmla="*/ 41079 w 183531"/>
                <a:gd name="connsiteY24" fmla="*/ 42450 h 4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850">
                  <a:moveTo>
                    <a:pt x="41079" y="42450"/>
                  </a:moveTo>
                  <a:cubicBezTo>
                    <a:pt x="30478" y="31849"/>
                    <a:pt x="17227" y="26548"/>
                    <a:pt x="0" y="25885"/>
                  </a:cubicBezTo>
                  <a:lnTo>
                    <a:pt x="1325" y="45"/>
                  </a:lnTo>
                  <a:cubicBezTo>
                    <a:pt x="30478" y="-617"/>
                    <a:pt x="53006" y="6008"/>
                    <a:pt x="68907" y="19260"/>
                  </a:cubicBezTo>
                  <a:cubicBezTo>
                    <a:pt x="85471" y="32511"/>
                    <a:pt x="96735" y="51063"/>
                    <a:pt x="104023" y="74916"/>
                  </a:cubicBezTo>
                  <a:lnTo>
                    <a:pt x="116612" y="117983"/>
                  </a:lnTo>
                  <a:cubicBezTo>
                    <a:pt x="121250" y="133884"/>
                    <a:pt x="128538" y="144485"/>
                    <a:pt x="137814" y="151111"/>
                  </a:cubicBezTo>
                  <a:cubicBezTo>
                    <a:pt x="147753" y="157737"/>
                    <a:pt x="159679" y="158399"/>
                    <a:pt x="174918" y="154424"/>
                  </a:cubicBezTo>
                  <a:lnTo>
                    <a:pt x="182206" y="179601"/>
                  </a:lnTo>
                  <a:lnTo>
                    <a:pt x="183532" y="184239"/>
                  </a:lnTo>
                  <a:cubicBezTo>
                    <a:pt x="168293" y="188877"/>
                    <a:pt x="158354" y="196166"/>
                    <a:pt x="153716" y="207429"/>
                  </a:cubicBezTo>
                  <a:cubicBezTo>
                    <a:pt x="149078" y="218030"/>
                    <a:pt x="149078" y="231282"/>
                    <a:pt x="153716" y="247183"/>
                  </a:cubicBezTo>
                  <a:lnTo>
                    <a:pt x="166305" y="290250"/>
                  </a:lnTo>
                  <a:cubicBezTo>
                    <a:pt x="173593" y="314103"/>
                    <a:pt x="173593" y="335968"/>
                    <a:pt x="166967" y="355845"/>
                  </a:cubicBezTo>
                  <a:cubicBezTo>
                    <a:pt x="160342" y="375722"/>
                    <a:pt x="145103" y="393611"/>
                    <a:pt x="120588" y="408850"/>
                  </a:cubicBezTo>
                  <a:lnTo>
                    <a:pt x="105348" y="387648"/>
                  </a:lnTo>
                  <a:cubicBezTo>
                    <a:pt x="119262" y="378372"/>
                    <a:pt x="127876" y="365783"/>
                    <a:pt x="130526" y="351207"/>
                  </a:cubicBezTo>
                  <a:cubicBezTo>
                    <a:pt x="133176" y="336630"/>
                    <a:pt x="131851" y="320066"/>
                    <a:pt x="126551" y="301514"/>
                  </a:cubicBezTo>
                  <a:lnTo>
                    <a:pt x="113962" y="258447"/>
                  </a:lnTo>
                  <a:cubicBezTo>
                    <a:pt x="109986" y="243871"/>
                    <a:pt x="108661" y="230619"/>
                    <a:pt x="111312" y="217368"/>
                  </a:cubicBezTo>
                  <a:cubicBezTo>
                    <a:pt x="113962" y="204779"/>
                    <a:pt x="119925" y="193515"/>
                    <a:pt x="129864" y="183577"/>
                  </a:cubicBezTo>
                  <a:cubicBezTo>
                    <a:pt x="115950" y="180927"/>
                    <a:pt x="104686" y="174963"/>
                    <a:pt x="96072" y="165025"/>
                  </a:cubicBezTo>
                  <a:cubicBezTo>
                    <a:pt x="86797" y="155749"/>
                    <a:pt x="80171" y="143823"/>
                    <a:pt x="76195" y="129246"/>
                  </a:cubicBezTo>
                  <a:lnTo>
                    <a:pt x="64932" y="86842"/>
                  </a:lnTo>
                  <a:cubicBezTo>
                    <a:pt x="58969" y="67627"/>
                    <a:pt x="51018" y="53051"/>
                    <a:pt x="41079" y="42450"/>
                  </a:cubicBezTo>
                  <a:close/>
                </a:path>
              </a:pathLst>
            </a:custGeom>
            <a:solidFill>
              <a:schemeClr val="bg2"/>
            </a:solidFill>
            <a:ln w="26276" cap="flat">
              <a:solidFill>
                <a:schemeClr val="bg2"/>
              </a:solidFill>
              <a:prstDash val="solid"/>
              <a:miter/>
            </a:ln>
          </p:spPr>
          <p:txBody>
            <a:bodyPr rtlCol="0" anchor="ctr"/>
            <a:lstStyle/>
            <a:p>
              <a:endParaRPr lang="en-IL"/>
            </a:p>
          </p:txBody>
        </p:sp>
        <p:sp>
          <p:nvSpPr>
            <p:cNvPr id="32" name="גרפיקה 167">
              <a:extLst>
                <a:ext uri="{FF2B5EF4-FFF2-40B4-BE49-F238E27FC236}">
                  <a16:creationId xmlns:a16="http://schemas.microsoft.com/office/drawing/2014/main" id="{465D99BF-A515-41F5-8192-9C33DA7D11D1}"/>
                </a:ext>
              </a:extLst>
            </p:cNvPr>
            <p:cNvSpPr/>
            <p:nvPr/>
          </p:nvSpPr>
          <p:spPr>
            <a:xfrm>
              <a:off x="4093349" y="1392189"/>
              <a:ext cx="151065" cy="206058"/>
            </a:xfrm>
            <a:custGeom>
              <a:avLst/>
              <a:gdLst>
                <a:gd name="connsiteX0" fmla="*/ 98723 w 151065"/>
                <a:gd name="connsiteY0" fmla="*/ 153716 h 206058"/>
                <a:gd name="connsiteX1" fmla="*/ 36441 w 151065"/>
                <a:gd name="connsiteY1" fmla="*/ 206059 h 206058"/>
                <a:gd name="connsiteX2" fmla="*/ 0 w 151065"/>
                <a:gd name="connsiteY2" fmla="*/ 172268 h 206058"/>
                <a:gd name="connsiteX3" fmla="*/ 38429 w 151065"/>
                <a:gd name="connsiteY3" fmla="*/ 123900 h 206058"/>
                <a:gd name="connsiteX4" fmla="*/ 60956 w 151065"/>
                <a:gd name="connsiteY4" fmla="*/ 65594 h 206058"/>
                <a:gd name="connsiteX5" fmla="*/ 77521 w 151065"/>
                <a:gd name="connsiteY5" fmla="*/ 0 h 206058"/>
                <a:gd name="connsiteX6" fmla="*/ 151066 w 151065"/>
                <a:gd name="connsiteY6" fmla="*/ 19215 h 206058"/>
                <a:gd name="connsiteX7" fmla="*/ 135164 w 151065"/>
                <a:gd name="connsiteY7" fmla="*/ 83484 h 206058"/>
                <a:gd name="connsiteX8" fmla="*/ 98723 w 151065"/>
                <a:gd name="connsiteY8" fmla="*/ 153716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65" h="206058">
                  <a:moveTo>
                    <a:pt x="98723" y="153716"/>
                  </a:moveTo>
                  <a:cubicBezTo>
                    <a:pt x="80833" y="176243"/>
                    <a:pt x="60294" y="193470"/>
                    <a:pt x="36441" y="206059"/>
                  </a:cubicBezTo>
                  <a:lnTo>
                    <a:pt x="0" y="172268"/>
                  </a:lnTo>
                  <a:cubicBezTo>
                    <a:pt x="15902" y="158354"/>
                    <a:pt x="28490" y="141790"/>
                    <a:pt x="38429" y="123900"/>
                  </a:cubicBezTo>
                  <a:cubicBezTo>
                    <a:pt x="48368" y="106011"/>
                    <a:pt x="55656" y="86134"/>
                    <a:pt x="60956" y="65594"/>
                  </a:cubicBezTo>
                  <a:lnTo>
                    <a:pt x="77521" y="0"/>
                  </a:lnTo>
                  <a:lnTo>
                    <a:pt x="151066" y="19215"/>
                  </a:lnTo>
                  <a:lnTo>
                    <a:pt x="135164" y="83484"/>
                  </a:lnTo>
                  <a:cubicBezTo>
                    <a:pt x="128538" y="107999"/>
                    <a:pt x="116612" y="131189"/>
                    <a:pt x="98723" y="153716"/>
                  </a:cubicBezTo>
                  <a:close/>
                </a:path>
              </a:pathLst>
            </a:custGeom>
            <a:solidFill>
              <a:srgbClr val="CAF25B"/>
            </a:solidFill>
            <a:ln w="26276" cap="flat">
              <a:solidFill>
                <a:schemeClr val="bg2"/>
              </a:solidFill>
              <a:prstDash val="solid"/>
              <a:miter/>
            </a:ln>
          </p:spPr>
          <p:txBody>
            <a:bodyPr rtlCol="0" anchor="ctr"/>
            <a:lstStyle/>
            <a:p>
              <a:endParaRPr lang="en-IL"/>
            </a:p>
          </p:txBody>
        </p:sp>
        <p:sp>
          <p:nvSpPr>
            <p:cNvPr id="34" name="גרפיקה 167">
              <a:extLst>
                <a:ext uri="{FF2B5EF4-FFF2-40B4-BE49-F238E27FC236}">
                  <a16:creationId xmlns:a16="http://schemas.microsoft.com/office/drawing/2014/main" id="{7BF4B03B-0ED9-47C7-9702-CA9D577963AF}"/>
                </a:ext>
              </a:extLst>
            </p:cNvPr>
            <p:cNvSpPr/>
            <p:nvPr/>
          </p:nvSpPr>
          <p:spPr>
            <a:xfrm>
              <a:off x="4200265" y="1166439"/>
              <a:ext cx="110827" cy="107657"/>
            </a:xfrm>
            <a:custGeom>
              <a:avLst/>
              <a:gdLst>
                <a:gd name="connsiteX0" fmla="*/ 24273 w 110827"/>
                <a:gd name="connsiteY0" fmla="*/ 7765 h 107657"/>
                <a:gd name="connsiteX1" fmla="*/ 68003 w 110827"/>
                <a:gd name="connsiteY1" fmla="*/ 2464 h 107657"/>
                <a:gd name="connsiteX2" fmla="*/ 104444 w 110827"/>
                <a:gd name="connsiteY2" fmla="*/ 27642 h 107657"/>
                <a:gd name="connsiteX3" fmla="*/ 109082 w 110827"/>
                <a:gd name="connsiteY3" fmla="*/ 68058 h 107657"/>
                <a:gd name="connsiteX4" fmla="*/ 85892 w 110827"/>
                <a:gd name="connsiteY4" fmla="*/ 100524 h 107657"/>
                <a:gd name="connsiteX5" fmla="*/ 42162 w 110827"/>
                <a:gd name="connsiteY5" fmla="*/ 105162 h 107657"/>
                <a:gd name="connsiteX6" fmla="*/ 6384 w 110827"/>
                <a:gd name="connsiteY6" fmla="*/ 80647 h 107657"/>
                <a:gd name="connsiteX7" fmla="*/ 1746 w 110827"/>
                <a:gd name="connsiteY7" fmla="*/ 41556 h 107657"/>
                <a:gd name="connsiteX8" fmla="*/ 24273 w 110827"/>
                <a:gd name="connsiteY8" fmla="*/ 7765 h 1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27" h="107657">
                  <a:moveTo>
                    <a:pt x="24273" y="7765"/>
                  </a:moveTo>
                  <a:cubicBezTo>
                    <a:pt x="35537" y="-186"/>
                    <a:pt x="50113" y="-2174"/>
                    <a:pt x="68003" y="2464"/>
                  </a:cubicBezTo>
                  <a:cubicBezTo>
                    <a:pt x="85892" y="7102"/>
                    <a:pt x="97818" y="15053"/>
                    <a:pt x="104444" y="27642"/>
                  </a:cubicBezTo>
                  <a:cubicBezTo>
                    <a:pt x="111070" y="40231"/>
                    <a:pt x="112395" y="53482"/>
                    <a:pt x="109082" y="68058"/>
                  </a:cubicBezTo>
                  <a:cubicBezTo>
                    <a:pt x="105769" y="82635"/>
                    <a:pt x="97818" y="93236"/>
                    <a:pt x="85892" y="100524"/>
                  </a:cubicBezTo>
                  <a:cubicBezTo>
                    <a:pt x="73966" y="107813"/>
                    <a:pt x="59389" y="109800"/>
                    <a:pt x="42162" y="105162"/>
                  </a:cubicBezTo>
                  <a:cubicBezTo>
                    <a:pt x="24273" y="100524"/>
                    <a:pt x="12347" y="92573"/>
                    <a:pt x="6384" y="80647"/>
                  </a:cubicBezTo>
                  <a:cubicBezTo>
                    <a:pt x="-242" y="68721"/>
                    <a:pt x="-1567" y="55470"/>
                    <a:pt x="1746" y="41556"/>
                  </a:cubicBezTo>
                  <a:cubicBezTo>
                    <a:pt x="5721" y="26979"/>
                    <a:pt x="13009" y="15715"/>
                    <a:pt x="24273" y="7765"/>
                  </a:cubicBezTo>
                  <a:close/>
                </a:path>
              </a:pathLst>
            </a:custGeom>
            <a:solidFill>
              <a:srgbClr val="CAF25B"/>
            </a:solidFill>
            <a:ln w="26276" cap="flat">
              <a:solidFill>
                <a:schemeClr val="bg2"/>
              </a:solidFill>
              <a:prstDash val="solid"/>
              <a:miter/>
            </a:ln>
          </p:spPr>
          <p:txBody>
            <a:bodyPr rtlCol="0" anchor="ctr"/>
            <a:lstStyle/>
            <a:p>
              <a:endParaRPr lang="en-IL"/>
            </a:p>
          </p:txBody>
        </p:sp>
      </p:grpSp>
      <p:grpSp>
        <p:nvGrpSpPr>
          <p:cNvPr id="33" name="קבוצה 18">
            <a:extLst>
              <a:ext uri="{FF2B5EF4-FFF2-40B4-BE49-F238E27FC236}">
                <a16:creationId xmlns:a16="http://schemas.microsoft.com/office/drawing/2014/main" id="{24535249-2094-4C09-A45C-BC3B2C1D523F}"/>
              </a:ext>
            </a:extLst>
          </p:cNvPr>
          <p:cNvGrpSpPr/>
          <p:nvPr/>
        </p:nvGrpSpPr>
        <p:grpSpPr>
          <a:xfrm>
            <a:off x="1878696" y="2505405"/>
            <a:ext cx="6209274" cy="582510"/>
            <a:chOff x="-2835051" y="3756354"/>
            <a:chExt cx="6209274" cy="582510"/>
          </a:xfrm>
        </p:grpSpPr>
        <p:sp>
          <p:nvSpPr>
            <p:cNvPr id="36" name="Google Shape;332;p25">
              <a:extLst>
                <a:ext uri="{FF2B5EF4-FFF2-40B4-BE49-F238E27FC236}">
                  <a16:creationId xmlns:a16="http://schemas.microsoft.com/office/drawing/2014/main" id="{5DFF6A1C-727C-4C34-914D-009A925E0760}"/>
                </a:ext>
              </a:extLst>
            </p:cNvPr>
            <p:cNvSpPr/>
            <p:nvPr/>
          </p:nvSpPr>
          <p:spPr>
            <a:xfrm>
              <a:off x="449316" y="3756354"/>
              <a:ext cx="2924907" cy="574536"/>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Arimo"/>
                  <a:sym typeface="Arimo"/>
                </a:rPr>
                <a:t>מתחת למילה </a:t>
              </a:r>
              <a:r>
                <a:rPr lang="en-US" sz="1200" dirty="0">
                  <a:solidFill>
                    <a:schemeClr val="tx2">
                      <a:lumMod val="50000"/>
                    </a:schemeClr>
                  </a:solidFill>
                  <a:latin typeface="Consolas" panose="020B0609020204030204" pitchFamily="49" charset="0"/>
                  <a:ea typeface="Arimo"/>
                  <a:cs typeface="Arimo"/>
                  <a:sym typeface="Arimo"/>
                </a:rPr>
                <a:t>private</a:t>
              </a:r>
              <a:r>
                <a:rPr lang="en-US" sz="1200" dirty="0">
                  <a:solidFill>
                    <a:schemeClr val="tx1"/>
                  </a:solidFill>
                  <a:latin typeface="Consolas" panose="020B0609020204030204" pitchFamily="49" charset="0"/>
                  <a:ea typeface="Arimo"/>
                  <a:cs typeface="Arimo"/>
                  <a:sym typeface="Arimo"/>
                </a:rPr>
                <a:t>:</a:t>
              </a:r>
              <a:r>
                <a:rPr lang="he-IL" sz="1200" dirty="0">
                  <a:solidFill>
                    <a:schemeClr val="dk1"/>
                  </a:solidFill>
                  <a:latin typeface="Arimo"/>
                  <a:ea typeface="Arimo"/>
                  <a:cs typeface="Arimo"/>
                  <a:sym typeface="Arimo"/>
                </a:rPr>
                <a:t> יוגדרו כל </a:t>
              </a:r>
              <a:br>
                <a:rPr lang="he-IL" sz="1200" dirty="0">
                  <a:solidFill>
                    <a:schemeClr val="dk1"/>
                  </a:solidFill>
                  <a:latin typeface="Arimo"/>
                  <a:ea typeface="Arimo"/>
                  <a:cs typeface="Arimo"/>
                  <a:sym typeface="Arimo"/>
                </a:rPr>
              </a:br>
              <a:r>
                <a:rPr lang="he-IL" sz="1200" dirty="0">
                  <a:solidFill>
                    <a:schemeClr val="dk1"/>
                  </a:solidFill>
                  <a:latin typeface="Arimo"/>
                  <a:ea typeface="Arimo"/>
                  <a:cs typeface="Arimo"/>
                  <a:sym typeface="Arimo"/>
                </a:rPr>
                <a:t>השדות/מתודות הפרטיים של המחלקה</a:t>
              </a:r>
            </a:p>
          </p:txBody>
        </p:sp>
        <p:cxnSp>
          <p:nvCxnSpPr>
            <p:cNvPr id="39" name="Google Shape;333;p25">
              <a:extLst>
                <a:ext uri="{FF2B5EF4-FFF2-40B4-BE49-F238E27FC236}">
                  <a16:creationId xmlns:a16="http://schemas.microsoft.com/office/drawing/2014/main" id="{E6354BF2-24C6-40D9-B749-355EF7672C77}"/>
                </a:ext>
              </a:extLst>
            </p:cNvPr>
            <p:cNvCxnSpPr>
              <a:cxnSpLocks/>
              <a:endCxn id="36" idx="1"/>
            </p:cNvCxnSpPr>
            <p:nvPr/>
          </p:nvCxnSpPr>
          <p:spPr>
            <a:xfrm flipV="1">
              <a:off x="-2835051" y="4043622"/>
              <a:ext cx="3284367" cy="295242"/>
            </a:xfrm>
            <a:prstGeom prst="straightConnector1">
              <a:avLst/>
            </a:prstGeom>
            <a:noFill/>
            <a:ln w="19050" cap="flat" cmpd="sng">
              <a:solidFill>
                <a:schemeClr val="accent1"/>
              </a:solidFill>
              <a:prstDash val="solid"/>
              <a:round/>
              <a:headEnd type="none" w="med" len="med"/>
              <a:tailEnd type="none" w="med" len="med"/>
            </a:ln>
          </p:spPr>
        </p:cxnSp>
      </p:grpSp>
    </p:spTree>
    <p:extLst>
      <p:ext uri="{BB962C8B-B14F-4D97-AF65-F5344CB8AC3E}">
        <p14:creationId xmlns:p14="http://schemas.microsoft.com/office/powerpoint/2010/main" val="345594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F077-4BC9-4E80-BAA7-E66FAE2674ED}"/>
              </a:ext>
            </a:extLst>
          </p:cNvPr>
          <p:cNvSpPr>
            <a:spLocks noGrp="1"/>
          </p:cNvSpPr>
          <p:nvPr>
            <p:ph type="title"/>
          </p:nvPr>
        </p:nvSpPr>
        <p:spPr/>
        <p:txBody>
          <a:bodyPr/>
          <a:lstStyle/>
          <a:p>
            <a:r>
              <a:rPr lang="en-US" dirty="0"/>
              <a:t>Getters / Setters</a:t>
            </a:r>
          </a:p>
        </p:txBody>
      </p:sp>
      <p:sp>
        <p:nvSpPr>
          <p:cNvPr id="3" name="Text Placeholder 2">
            <a:extLst>
              <a:ext uri="{FF2B5EF4-FFF2-40B4-BE49-F238E27FC236}">
                <a16:creationId xmlns:a16="http://schemas.microsoft.com/office/drawing/2014/main" id="{0F8A0099-AA3D-4B6E-BD89-ED37B1A94E96}"/>
              </a:ext>
            </a:extLst>
          </p:cNvPr>
          <p:cNvSpPr>
            <a:spLocks noGrp="1"/>
          </p:cNvSpPr>
          <p:nvPr>
            <p:ph type="body" idx="1"/>
          </p:nvPr>
        </p:nvSpPr>
        <p:spPr/>
        <p:txBody>
          <a:bodyPr/>
          <a:lstStyle/>
          <a:p>
            <a:r>
              <a:rPr lang="he-IL" sz="1800" b="1" dirty="0">
                <a:solidFill>
                  <a:schemeClr val="accent1"/>
                </a:solidFill>
              </a:rPr>
              <a:t>שאלה</a:t>
            </a:r>
            <a:r>
              <a:rPr lang="he-IL" sz="1800" dirty="0">
                <a:solidFill>
                  <a:schemeClr val="tx1"/>
                </a:solidFill>
              </a:rPr>
              <a:t>:</a:t>
            </a:r>
            <a:br>
              <a:rPr lang="en-US" sz="1800" b="1" dirty="0">
                <a:solidFill>
                  <a:schemeClr val="accent1"/>
                </a:solidFill>
              </a:rPr>
            </a:br>
            <a:r>
              <a:rPr lang="he-IL" sz="1800" dirty="0"/>
              <a:t>האם ה-</a:t>
            </a:r>
            <a:r>
              <a:rPr lang="en-US" sz="1800" dirty="0"/>
              <a:t>getters</a:t>
            </a:r>
            <a:r>
              <a:rPr lang="he-IL" sz="1800" dirty="0"/>
              <a:t> וה-</a:t>
            </a:r>
            <a:r>
              <a:rPr lang="en-US" sz="1800" dirty="0"/>
              <a:t>setters</a:t>
            </a:r>
            <a:r>
              <a:rPr lang="he-IL" sz="1800" dirty="0"/>
              <a:t> צריכים להיות </a:t>
            </a:r>
            <a:r>
              <a:rPr lang="en-US" sz="1800" dirty="0"/>
              <a:t>public</a:t>
            </a:r>
            <a:r>
              <a:rPr lang="he-IL" sz="1800" dirty="0"/>
              <a:t> או </a:t>
            </a:r>
            <a:r>
              <a:rPr lang="en-US" sz="1800" dirty="0"/>
              <a:t>private</a:t>
            </a:r>
            <a:r>
              <a:rPr lang="he-IL" sz="1800" dirty="0"/>
              <a:t>?</a:t>
            </a:r>
          </a:p>
          <a:p>
            <a:pPr rtl="1"/>
            <a:r>
              <a:rPr lang="he-IL" sz="1800" b="1" dirty="0">
                <a:solidFill>
                  <a:schemeClr val="accent1"/>
                </a:solidFill>
              </a:rPr>
              <a:t>שאלה נוספת</a:t>
            </a:r>
            <a:r>
              <a:rPr lang="he-IL" sz="1800" dirty="0">
                <a:solidFill>
                  <a:schemeClr val="tx1"/>
                </a:solidFill>
              </a:rPr>
              <a:t>:</a:t>
            </a:r>
            <a:br>
              <a:rPr lang="en-US" sz="1800" dirty="0">
                <a:solidFill>
                  <a:schemeClr val="tx1"/>
                </a:solidFill>
              </a:rPr>
            </a:br>
            <a:r>
              <a:rPr lang="he-IL" sz="1800" dirty="0"/>
              <a:t>כיצד נחשוף את ציוני התלמיד?</a:t>
            </a:r>
            <a:br>
              <a:rPr lang="en-US" sz="1800" dirty="0"/>
            </a:br>
            <a:endParaRPr lang="he-IL" sz="1800" dirty="0"/>
          </a:p>
          <a:p>
            <a:pPr rtl="1"/>
            <a:r>
              <a:rPr lang="he-IL" sz="1800" dirty="0"/>
              <a:t>האם ה-</a:t>
            </a:r>
            <a:r>
              <a:rPr lang="en-US" sz="1800" dirty="0"/>
              <a:t>getter</a:t>
            </a:r>
            <a:r>
              <a:rPr lang="he-IL" sz="1800" dirty="0"/>
              <a:t> הבא תקין?</a:t>
            </a:r>
          </a:p>
          <a:p>
            <a:pPr marL="133350" indent="0" algn="ctr">
              <a:buNone/>
            </a:pP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unsigned</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getGrades</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p>
          <a:p>
            <a:pPr marL="133350" indent="0">
              <a:buNone/>
            </a:pPr>
            <a:endParaRPr lang="en-US" sz="1800" b="1" dirty="0">
              <a:solidFill>
                <a:schemeClr val="accent1"/>
              </a:solidFill>
            </a:endParaRPr>
          </a:p>
        </p:txBody>
      </p:sp>
    </p:spTree>
    <p:extLst>
      <p:ext uri="{BB962C8B-B14F-4D97-AF65-F5344CB8AC3E}">
        <p14:creationId xmlns:p14="http://schemas.microsoft.com/office/powerpoint/2010/main" val="10332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תכנות </a:t>
            </a:r>
            <a:br>
              <a:rPr lang="en-US" dirty="0"/>
            </a:br>
            <a:r>
              <a:rPr lang="he-IL" dirty="0"/>
              <a:t>מונחה עצמים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2</a:t>
            </a:r>
          </a:p>
        </p:txBody>
      </p:sp>
      <p:sp>
        <p:nvSpPr>
          <p:cNvPr id="250" name="Google Shape;250;p20"/>
          <p:cNvSpPr txBox="1">
            <a:spLocks noGrp="1"/>
          </p:cNvSpPr>
          <p:nvPr>
            <p:ph type="subTitle" idx="4294967295"/>
          </p:nvPr>
        </p:nvSpPr>
        <p:spPr>
          <a:xfrm>
            <a:off x="4744575" y="4283075"/>
            <a:ext cx="1033662"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תכנות </a:t>
            </a:r>
            <a:br>
              <a:rPr lang="en-US" sz="1400" dirty="0">
                <a:solidFill>
                  <a:schemeClr val="accent1"/>
                </a:solidFill>
              </a:rPr>
            </a:br>
            <a:r>
              <a:rPr lang="he-IL" sz="1400" dirty="0">
                <a:solidFill>
                  <a:schemeClr val="accent1"/>
                </a:solidFill>
              </a:rPr>
              <a:t>מונחה עצמים</a:t>
            </a:r>
            <a:endParaRPr sz="1400" dirty="0">
              <a:solidFill>
                <a:schemeClr val="accent1"/>
              </a:solidFill>
            </a:endParaRPr>
          </a:p>
        </p:txBody>
      </p:sp>
      <p:sp>
        <p:nvSpPr>
          <p:cNvPr id="251" name="Google Shape;251;p20"/>
          <p:cNvSpPr txBox="1">
            <a:spLocks noGrp="1"/>
          </p:cNvSpPr>
          <p:nvPr>
            <p:ph type="subTitle" idx="4294967295"/>
          </p:nvPr>
        </p:nvSpPr>
        <p:spPr>
          <a:xfrm>
            <a:off x="3449735"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מחלקות ואובייקטים</a:t>
            </a:r>
            <a:endParaRPr sz="1400" dirty="0">
              <a:solidFill>
                <a:schemeClr val="accent1"/>
              </a:solidFill>
            </a:endParaRPr>
          </a:p>
        </p:txBody>
      </p:sp>
      <p:cxnSp>
        <p:nvCxnSpPr>
          <p:cNvPr id="243" name="Google Shape;243;p20"/>
          <p:cNvCxnSpPr>
            <a:cxnSpLocks/>
            <a:endCxn id="247" idx="6"/>
          </p:cNvCxnSpPr>
          <p:nvPr/>
        </p:nvCxnSpPr>
        <p:spPr>
          <a:xfrm flipH="1">
            <a:off x="7897280" y="4102153"/>
            <a:ext cx="1494858" cy="5400"/>
          </a:xfrm>
          <a:prstGeom prst="straightConnector1">
            <a:avLst/>
          </a:prstGeom>
          <a:noFill/>
          <a:ln w="19050" cap="flat" cmpd="sng">
            <a:solidFill>
              <a:schemeClr val="dk2"/>
            </a:solidFill>
            <a:prstDash val="solid"/>
            <a:round/>
            <a:headEnd type="none" w="med" len="med"/>
            <a:tailEnd type="none" w="med" len="med"/>
          </a:ln>
        </p:spPr>
      </p:cxnSp>
      <p:sp>
        <p:nvSpPr>
          <p:cNvPr id="244" name="Google Shape;244;p20"/>
          <p:cNvSpPr/>
          <p:nvPr/>
        </p:nvSpPr>
        <p:spPr>
          <a:xfrm>
            <a:off x="6525943" y="40715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5226606" y="40715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7825280"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3927269" y="40715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309843" y="4283075"/>
            <a:ext cx="1102874"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t>מבני נתונים</a:t>
            </a:r>
          </a:p>
          <a:p>
            <a:pPr marL="0" indent="0" algn="ctr">
              <a:buFont typeface="Arimo"/>
              <a:buNone/>
            </a:pPr>
            <a:r>
              <a:rPr lang="he-IL" sz="1400" b="1" dirty="0"/>
              <a:t>ו-</a:t>
            </a:r>
            <a:r>
              <a:rPr lang="en-US" sz="1400" b="1" dirty="0"/>
              <a:t>GIT</a:t>
            </a:r>
            <a:r>
              <a:rPr lang="he-IL" sz="1400" b="1" dirty="0"/>
              <a:t> (חזרה)</a:t>
            </a:r>
          </a:p>
        </p:txBody>
      </p:sp>
      <p:pic>
        <p:nvPicPr>
          <p:cNvPr id="1026" name="Picture 2" descr="How To Do Object Oriented Programming The Right Way | by Xiaoyun Yang |  codeburst">
            <a:extLst>
              <a:ext uri="{FF2B5EF4-FFF2-40B4-BE49-F238E27FC236}">
                <a16:creationId xmlns:a16="http://schemas.microsoft.com/office/drawing/2014/main" id="{7811316D-2D35-4851-9F51-8846966FF792}"/>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rot="21244187">
            <a:off x="928007" y="700971"/>
            <a:ext cx="2834821" cy="2341562"/>
          </a:xfrm>
          <a:prstGeom prst="roundRect">
            <a:avLst>
              <a:gd name="adj" fmla="val 2112"/>
            </a:avLst>
          </a:prstGeom>
          <a:noFill/>
          <a:ln w="19050" cap="flat" cmpd="sng">
            <a:solidFill>
              <a:schemeClr val="dk2"/>
            </a:solid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215489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כימוס</a:t>
            </a: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86005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סיכום</a:t>
            </a:r>
          </a:p>
        </p:txBody>
      </p:sp>
      <p:sp>
        <p:nvSpPr>
          <p:cNvPr id="24" name="Google Shape;246;p20">
            <a:extLst>
              <a:ext uri="{FF2B5EF4-FFF2-40B4-BE49-F238E27FC236}">
                <a16:creationId xmlns:a16="http://schemas.microsoft.com/office/drawing/2014/main" id="{7B76C269-EDE5-4943-8156-562E0FFB2698}"/>
              </a:ext>
            </a:extLst>
          </p:cNvPr>
          <p:cNvSpPr/>
          <p:nvPr/>
        </p:nvSpPr>
        <p:spPr>
          <a:xfrm>
            <a:off x="2627932"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3;p20">
            <a:extLst>
              <a:ext uri="{FF2B5EF4-FFF2-40B4-BE49-F238E27FC236}">
                <a16:creationId xmlns:a16="http://schemas.microsoft.com/office/drawing/2014/main" id="{3C4131CD-C78F-4856-B121-6D7F534DDEB4}"/>
              </a:ext>
            </a:extLst>
          </p:cNvPr>
          <p:cNvSpPr/>
          <p:nvPr/>
        </p:nvSpPr>
        <p:spPr>
          <a:xfrm>
            <a:off x="1328595"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p20">
            <a:extLst>
              <a:ext uri="{FF2B5EF4-FFF2-40B4-BE49-F238E27FC236}">
                <a16:creationId xmlns:a16="http://schemas.microsoft.com/office/drawing/2014/main" id="{AFD15D6F-0ECB-4CE2-BCBF-ED8C80B0C508}"/>
              </a:ext>
            </a:extLst>
          </p:cNvPr>
          <p:cNvSpPr txBox="1">
            <a:spLocks/>
          </p:cNvSpPr>
          <p:nvPr/>
        </p:nvSpPr>
        <p:spPr>
          <a:xfrm>
            <a:off x="6039413" y="4283075"/>
            <a:ext cx="1033662"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הקדמה</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28"/>
          <p:cNvSpPr txBox="1">
            <a:spLocks noGrp="1"/>
          </p:cNvSpPr>
          <p:nvPr>
            <p:ph type="title"/>
          </p:nvPr>
        </p:nvSpPr>
        <p:spPr>
          <a:xfrm>
            <a:off x="744467" y="407625"/>
            <a:ext cx="7859533" cy="531051"/>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dirty="0"/>
              <a:t>מצייני גישה - דוגמא</a:t>
            </a:r>
            <a:endParaRPr dirty="0"/>
          </a:p>
        </p:txBody>
      </p:sp>
      <p:grpSp>
        <p:nvGrpSpPr>
          <p:cNvPr id="364" name="Google Shape;364;p28"/>
          <p:cNvGrpSpPr/>
          <p:nvPr/>
        </p:nvGrpSpPr>
        <p:grpSpPr>
          <a:xfrm>
            <a:off x="1122123" y="1862601"/>
            <a:ext cx="6899754" cy="1928349"/>
            <a:chOff x="540000" y="2088763"/>
            <a:chExt cx="6899754" cy="1928349"/>
          </a:xfrm>
        </p:grpSpPr>
        <p:sp>
          <p:nvSpPr>
            <p:cNvPr id="365" name="Google Shape;365;p28"/>
            <p:cNvSpPr/>
            <p:nvPr/>
          </p:nvSpPr>
          <p:spPr>
            <a:xfrm>
              <a:off x="540000" y="2096737"/>
              <a:ext cx="6899754" cy="1920375"/>
            </a:xfrm>
            <a:prstGeom prst="roundRect">
              <a:avLst>
                <a:gd name="adj" fmla="val 1843"/>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dirty="0">
                  <a:solidFill>
                    <a:srgbClr val="008000"/>
                  </a:solidFill>
                  <a:latin typeface="Consolas" panose="020B0609020204030204" pitchFamily="49" charset="0"/>
                  <a:ea typeface="Calibri" panose="020F0502020204030204" pitchFamily="34" charset="0"/>
                  <a:cs typeface="Consolas" panose="020B0609020204030204" pitchFamily="49" charset="0"/>
                </a:rPr>
                <a:t>// setters</a:t>
              </a:r>
              <a:endParaRPr lang="en-US" sz="2000" dirty="0">
                <a:latin typeface="Times New Roman" panose="02020603050405020304" pitchFamily="18" charset="0"/>
                <a:ea typeface="Times New Roman" panose="02020603050405020304" pitchFamily="18" charset="0"/>
              </a:endParaRPr>
            </a:p>
            <a:p>
              <a:pPr algn="l" rtl="0"/>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setId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808080"/>
                  </a:solidFill>
                  <a:latin typeface="Consolas" panose="020B0609020204030204" pitchFamily="49" charset="0"/>
                  <a:ea typeface="Calibri" panose="020F0502020204030204" pitchFamily="34" charset="0"/>
                  <a:cs typeface="Consolas" panose="020B0609020204030204" pitchFamily="49" charset="0"/>
                </a:rPr>
                <a:t>newId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Times New Roman" panose="02020603050405020304" pitchFamily="18" charset="0"/>
                <a:ea typeface="Times New Roman" panose="02020603050405020304" pitchFamily="18" charset="0"/>
              </a:endParaRPr>
            </a:p>
            <a:p>
              <a:pPr algn="l" rtl="0"/>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setFirstName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std::</a:t>
              </a:r>
              <a:r>
                <a:rPr lang="en-US" dirty="0">
                  <a:solidFill>
                    <a:srgbClr val="2B91AF"/>
                  </a:solidFill>
                  <a:latin typeface="Consolas" panose="020B0609020204030204" pitchFamily="49" charset="0"/>
                  <a:ea typeface="Calibri" panose="020F0502020204030204" pitchFamily="34" charset="0"/>
                  <a:cs typeface="Consolas" panose="020B0609020204030204" pitchFamily="49" charset="0"/>
                </a:rPr>
                <a:t>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808080"/>
                  </a:solidFill>
                  <a:latin typeface="Consolas" panose="020B0609020204030204" pitchFamily="49" charset="0"/>
                  <a:ea typeface="Calibri" panose="020F0502020204030204" pitchFamily="34" charset="0"/>
                  <a:cs typeface="Consolas" panose="020B0609020204030204" pitchFamily="49" charset="0"/>
                </a:rPr>
                <a:t>newFirstName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Times New Roman" panose="02020603050405020304" pitchFamily="18" charset="0"/>
                <a:ea typeface="Times New Roman" panose="02020603050405020304" pitchFamily="18" charset="0"/>
              </a:endParaRPr>
            </a:p>
            <a:p>
              <a:pPr algn="l" rtl="0"/>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setLastName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std::</a:t>
              </a:r>
              <a:r>
                <a:rPr lang="en-US" dirty="0">
                  <a:solidFill>
                    <a:srgbClr val="2B91AF"/>
                  </a:solidFill>
                  <a:latin typeface="Consolas" panose="020B0609020204030204" pitchFamily="49" charset="0"/>
                  <a:ea typeface="Calibri" panose="020F0502020204030204" pitchFamily="34" charset="0"/>
                  <a:cs typeface="Consolas" panose="020B0609020204030204" pitchFamily="49" charset="0"/>
                </a:rPr>
                <a:t>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808080"/>
                  </a:solidFill>
                  <a:latin typeface="Consolas" panose="020B0609020204030204" pitchFamily="49" charset="0"/>
                  <a:ea typeface="Calibri" panose="020F0502020204030204" pitchFamily="34" charset="0"/>
                  <a:cs typeface="Consolas" panose="020B0609020204030204" pitchFamily="49" charset="0"/>
                </a:rPr>
                <a:t>newLastName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Times New Roman" panose="02020603050405020304" pitchFamily="18" charset="0"/>
                <a:ea typeface="Times New Roman" panose="02020603050405020304" pitchFamily="18" charset="0"/>
              </a:endParaRPr>
            </a:p>
            <a:p>
              <a:pPr algn="l" rtl="0"/>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setHeight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808080"/>
                  </a:solidFill>
                  <a:latin typeface="Consolas" panose="020B0609020204030204" pitchFamily="49" charset="0"/>
                  <a:ea typeface="Calibri" panose="020F0502020204030204" pitchFamily="34" charset="0"/>
                  <a:cs typeface="Consolas" panose="020B0609020204030204" pitchFamily="49" charset="0"/>
                </a:rPr>
                <a:t>newHeight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Times New Roman" panose="02020603050405020304" pitchFamily="18" charset="0"/>
                <a:ea typeface="Times New Roman" panose="02020603050405020304" pitchFamily="18" charset="0"/>
              </a:endParaRPr>
            </a:p>
            <a:p>
              <a:pPr algn="l"/>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setGrade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808080"/>
                  </a:solidFill>
                  <a:latin typeface="Consolas" panose="020B0609020204030204" pitchFamily="49" charset="0"/>
                  <a:ea typeface="Calibri" panose="020F0502020204030204" pitchFamily="34" charset="0"/>
                  <a:cs typeface="Consolas" panose="020B0609020204030204" pitchFamily="49" charset="0"/>
                </a:rPr>
                <a:t>grade_idx</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unsigned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808080"/>
                  </a:solidFill>
                  <a:latin typeface="Consolas" panose="020B0609020204030204" pitchFamily="49" charset="0"/>
                  <a:ea typeface="Calibri" panose="020F0502020204030204" pitchFamily="34" charset="0"/>
                  <a:cs typeface="Consolas" panose="020B0609020204030204" pitchFamily="49" charset="0"/>
                </a:rPr>
                <a:t>new_grade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effectLst/>
                <a:latin typeface="Times New Roman" panose="02020603050405020304" pitchFamily="18" charset="0"/>
                <a:ea typeface="Times New Roman" panose="02020603050405020304" pitchFamily="18" charset="0"/>
              </a:endParaRPr>
            </a:p>
          </p:txBody>
        </p:sp>
        <p:sp>
          <p:nvSpPr>
            <p:cNvPr id="366" name="Google Shape;366;p28"/>
            <p:cNvSpPr/>
            <p:nvPr/>
          </p:nvSpPr>
          <p:spPr>
            <a:xfrm>
              <a:off x="540000" y="2088763"/>
              <a:ext cx="6899754" cy="294600"/>
            </a:xfrm>
            <a:prstGeom prst="round2SameRect">
              <a:avLst>
                <a:gd name="adj1" fmla="val 34933"/>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7" name="Google Shape;367;p28"/>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8" name="Google Shape;368;p28"/>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9" name="Google Shape;369;p28"/>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72" name="Google Shape;372;p28"/>
          <p:cNvSpPr txBox="1">
            <a:spLocks noGrp="1"/>
          </p:cNvSpPr>
          <p:nvPr>
            <p:ph type="title" idx="2"/>
          </p:nvPr>
        </p:nvSpPr>
        <p:spPr>
          <a:xfrm>
            <a:off x="8357675" y="598896"/>
            <a:ext cx="720000" cy="301800"/>
          </a:xfrm>
          <a:prstGeom prst="rect">
            <a:avLst/>
          </a:prstGeom>
        </p:spPr>
        <p:txBody>
          <a:bodyPr spcFirstLastPara="1" wrap="square" lIns="0" tIns="0" rIns="0" bIns="0" anchor="b" anchorCtr="0">
            <a:noAutofit/>
          </a:bodyPr>
          <a:lstStyle/>
          <a:p>
            <a:pPr marL="0" lvl="0" indent="0" algn="ctr" rtl="1">
              <a:spcBef>
                <a:spcPts val="0"/>
              </a:spcBef>
              <a:spcAft>
                <a:spcPts val="0"/>
              </a:spcAft>
              <a:buNone/>
            </a:pPr>
            <a:r>
              <a:rPr lang="he-IL" dirty="0"/>
              <a:t>סינטקס</a:t>
            </a:r>
            <a:endParaRPr dirty="0"/>
          </a:p>
        </p:txBody>
      </p:sp>
      <p:grpSp>
        <p:nvGrpSpPr>
          <p:cNvPr id="26" name="קבוצה 25">
            <a:extLst>
              <a:ext uri="{FF2B5EF4-FFF2-40B4-BE49-F238E27FC236}">
                <a16:creationId xmlns:a16="http://schemas.microsoft.com/office/drawing/2014/main" id="{E2302932-F851-4925-9E7A-5FE022F8FD78}"/>
              </a:ext>
            </a:extLst>
          </p:cNvPr>
          <p:cNvGrpSpPr/>
          <p:nvPr/>
        </p:nvGrpSpPr>
        <p:grpSpPr>
          <a:xfrm>
            <a:off x="8526861" y="123707"/>
            <a:ext cx="544069" cy="582046"/>
            <a:chOff x="3767023" y="1166439"/>
            <a:chExt cx="544069" cy="582046"/>
          </a:xfrm>
        </p:grpSpPr>
        <p:grpSp>
          <p:nvGrpSpPr>
            <p:cNvPr id="28" name="גרפיקה 167">
              <a:extLst>
                <a:ext uri="{FF2B5EF4-FFF2-40B4-BE49-F238E27FC236}">
                  <a16:creationId xmlns:a16="http://schemas.microsoft.com/office/drawing/2014/main" id="{F4C7D9B3-20B8-46B5-B034-9516AFB81C3F}"/>
                </a:ext>
              </a:extLst>
            </p:cNvPr>
            <p:cNvGrpSpPr/>
            <p:nvPr/>
          </p:nvGrpSpPr>
          <p:grpSpPr>
            <a:xfrm>
              <a:off x="3767023" y="1330570"/>
              <a:ext cx="203330" cy="417915"/>
              <a:chOff x="3767023" y="1330570"/>
              <a:chExt cx="203330" cy="417915"/>
            </a:xfrm>
            <a:solidFill>
              <a:schemeClr val="accent1"/>
            </a:solidFill>
          </p:grpSpPr>
          <p:sp>
            <p:nvSpPr>
              <p:cNvPr id="35" name="גרפיקה 167">
                <a:extLst>
                  <a:ext uri="{FF2B5EF4-FFF2-40B4-BE49-F238E27FC236}">
                    <a16:creationId xmlns:a16="http://schemas.microsoft.com/office/drawing/2014/main" id="{362EAB81-F08D-42CB-B6C6-1CCC7415CBAA}"/>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37" name="גרפיקה 167">
                <a:extLst>
                  <a:ext uri="{FF2B5EF4-FFF2-40B4-BE49-F238E27FC236}">
                    <a16:creationId xmlns:a16="http://schemas.microsoft.com/office/drawing/2014/main" id="{30EDE517-8BE5-43D3-B70A-E20A4A902104}"/>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38" name="גרפיקה 167">
                <a:extLst>
                  <a:ext uri="{FF2B5EF4-FFF2-40B4-BE49-F238E27FC236}">
                    <a16:creationId xmlns:a16="http://schemas.microsoft.com/office/drawing/2014/main" id="{03F67D5D-2981-4BE2-8D3F-F3A5DA1581DB}"/>
                  </a:ext>
                </a:extLst>
              </p:cNvPr>
              <p:cNvSpPr/>
              <p:nvPr/>
            </p:nvSpPr>
            <p:spPr>
              <a:xfrm>
                <a:off x="3767023" y="1335250"/>
                <a:ext cx="203330" cy="413235"/>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19050" cap="flat">
                <a:solidFill>
                  <a:schemeClr val="bg2"/>
                </a:solidFill>
                <a:prstDash val="solid"/>
                <a:miter/>
              </a:ln>
            </p:spPr>
            <p:txBody>
              <a:bodyPr rtlCol="0" anchor="ctr"/>
              <a:lstStyle/>
              <a:p>
                <a:endParaRPr lang="en-IL"/>
              </a:p>
            </p:txBody>
          </p:sp>
        </p:grpSp>
        <p:sp>
          <p:nvSpPr>
            <p:cNvPr id="29" name="גרפיקה 167">
              <a:extLst>
                <a:ext uri="{FF2B5EF4-FFF2-40B4-BE49-F238E27FC236}">
                  <a16:creationId xmlns:a16="http://schemas.microsoft.com/office/drawing/2014/main" id="{E14570B0-DE38-4403-AB09-1278E8E58AAD}"/>
                </a:ext>
              </a:extLst>
            </p:cNvPr>
            <p:cNvSpPr/>
            <p:nvPr/>
          </p:nvSpPr>
          <p:spPr>
            <a:xfrm>
              <a:off x="3828322" y="1198674"/>
              <a:ext cx="183531" cy="408850"/>
            </a:xfrm>
            <a:custGeom>
              <a:avLst/>
              <a:gdLst>
                <a:gd name="connsiteX0" fmla="*/ 41079 w 183531"/>
                <a:gd name="connsiteY0" fmla="*/ 42450 h 408850"/>
                <a:gd name="connsiteX1" fmla="*/ 0 w 183531"/>
                <a:gd name="connsiteY1" fmla="*/ 25885 h 408850"/>
                <a:gd name="connsiteX2" fmla="*/ 1325 w 183531"/>
                <a:gd name="connsiteY2" fmla="*/ 45 h 408850"/>
                <a:gd name="connsiteX3" fmla="*/ 68907 w 183531"/>
                <a:gd name="connsiteY3" fmla="*/ 19260 h 408850"/>
                <a:gd name="connsiteX4" fmla="*/ 104023 w 183531"/>
                <a:gd name="connsiteY4" fmla="*/ 74916 h 408850"/>
                <a:gd name="connsiteX5" fmla="*/ 116612 w 183531"/>
                <a:gd name="connsiteY5" fmla="*/ 117983 h 408850"/>
                <a:gd name="connsiteX6" fmla="*/ 137814 w 183531"/>
                <a:gd name="connsiteY6" fmla="*/ 151111 h 408850"/>
                <a:gd name="connsiteX7" fmla="*/ 174918 w 183531"/>
                <a:gd name="connsiteY7" fmla="*/ 154424 h 408850"/>
                <a:gd name="connsiteX8" fmla="*/ 182206 w 183531"/>
                <a:gd name="connsiteY8" fmla="*/ 179601 h 408850"/>
                <a:gd name="connsiteX9" fmla="*/ 183532 w 183531"/>
                <a:gd name="connsiteY9" fmla="*/ 184239 h 408850"/>
                <a:gd name="connsiteX10" fmla="*/ 153716 w 183531"/>
                <a:gd name="connsiteY10" fmla="*/ 207429 h 408850"/>
                <a:gd name="connsiteX11" fmla="*/ 153716 w 183531"/>
                <a:gd name="connsiteY11" fmla="*/ 247183 h 408850"/>
                <a:gd name="connsiteX12" fmla="*/ 166305 w 183531"/>
                <a:gd name="connsiteY12" fmla="*/ 290250 h 408850"/>
                <a:gd name="connsiteX13" fmla="*/ 166967 w 183531"/>
                <a:gd name="connsiteY13" fmla="*/ 355845 h 408850"/>
                <a:gd name="connsiteX14" fmla="*/ 120588 w 183531"/>
                <a:gd name="connsiteY14" fmla="*/ 408850 h 408850"/>
                <a:gd name="connsiteX15" fmla="*/ 105348 w 183531"/>
                <a:gd name="connsiteY15" fmla="*/ 387648 h 408850"/>
                <a:gd name="connsiteX16" fmla="*/ 130526 w 183531"/>
                <a:gd name="connsiteY16" fmla="*/ 351207 h 408850"/>
                <a:gd name="connsiteX17" fmla="*/ 126551 w 183531"/>
                <a:gd name="connsiteY17" fmla="*/ 301514 h 408850"/>
                <a:gd name="connsiteX18" fmla="*/ 113962 w 183531"/>
                <a:gd name="connsiteY18" fmla="*/ 258447 h 408850"/>
                <a:gd name="connsiteX19" fmla="*/ 111312 w 183531"/>
                <a:gd name="connsiteY19" fmla="*/ 217368 h 408850"/>
                <a:gd name="connsiteX20" fmla="*/ 129864 w 183531"/>
                <a:gd name="connsiteY20" fmla="*/ 183577 h 408850"/>
                <a:gd name="connsiteX21" fmla="*/ 96072 w 183531"/>
                <a:gd name="connsiteY21" fmla="*/ 165025 h 408850"/>
                <a:gd name="connsiteX22" fmla="*/ 76195 w 183531"/>
                <a:gd name="connsiteY22" fmla="*/ 129246 h 408850"/>
                <a:gd name="connsiteX23" fmla="*/ 64932 w 183531"/>
                <a:gd name="connsiteY23" fmla="*/ 86842 h 408850"/>
                <a:gd name="connsiteX24" fmla="*/ 41079 w 183531"/>
                <a:gd name="connsiteY24" fmla="*/ 42450 h 4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850">
                  <a:moveTo>
                    <a:pt x="41079" y="42450"/>
                  </a:moveTo>
                  <a:cubicBezTo>
                    <a:pt x="30478" y="31849"/>
                    <a:pt x="17227" y="26548"/>
                    <a:pt x="0" y="25885"/>
                  </a:cubicBezTo>
                  <a:lnTo>
                    <a:pt x="1325" y="45"/>
                  </a:lnTo>
                  <a:cubicBezTo>
                    <a:pt x="30478" y="-617"/>
                    <a:pt x="53006" y="6008"/>
                    <a:pt x="68907" y="19260"/>
                  </a:cubicBezTo>
                  <a:cubicBezTo>
                    <a:pt x="85471" y="32511"/>
                    <a:pt x="96735" y="51063"/>
                    <a:pt x="104023" y="74916"/>
                  </a:cubicBezTo>
                  <a:lnTo>
                    <a:pt x="116612" y="117983"/>
                  </a:lnTo>
                  <a:cubicBezTo>
                    <a:pt x="121250" y="133884"/>
                    <a:pt x="128538" y="144485"/>
                    <a:pt x="137814" y="151111"/>
                  </a:cubicBezTo>
                  <a:cubicBezTo>
                    <a:pt x="147753" y="157737"/>
                    <a:pt x="159679" y="158399"/>
                    <a:pt x="174918" y="154424"/>
                  </a:cubicBezTo>
                  <a:lnTo>
                    <a:pt x="182206" y="179601"/>
                  </a:lnTo>
                  <a:lnTo>
                    <a:pt x="183532" y="184239"/>
                  </a:lnTo>
                  <a:cubicBezTo>
                    <a:pt x="168293" y="188877"/>
                    <a:pt x="158354" y="196166"/>
                    <a:pt x="153716" y="207429"/>
                  </a:cubicBezTo>
                  <a:cubicBezTo>
                    <a:pt x="149078" y="218030"/>
                    <a:pt x="149078" y="231282"/>
                    <a:pt x="153716" y="247183"/>
                  </a:cubicBezTo>
                  <a:lnTo>
                    <a:pt x="166305" y="290250"/>
                  </a:lnTo>
                  <a:cubicBezTo>
                    <a:pt x="173593" y="314103"/>
                    <a:pt x="173593" y="335968"/>
                    <a:pt x="166967" y="355845"/>
                  </a:cubicBezTo>
                  <a:cubicBezTo>
                    <a:pt x="160342" y="375722"/>
                    <a:pt x="145103" y="393611"/>
                    <a:pt x="120588" y="408850"/>
                  </a:cubicBezTo>
                  <a:lnTo>
                    <a:pt x="105348" y="387648"/>
                  </a:lnTo>
                  <a:cubicBezTo>
                    <a:pt x="119262" y="378372"/>
                    <a:pt x="127876" y="365783"/>
                    <a:pt x="130526" y="351207"/>
                  </a:cubicBezTo>
                  <a:cubicBezTo>
                    <a:pt x="133176" y="336630"/>
                    <a:pt x="131851" y="320066"/>
                    <a:pt x="126551" y="301514"/>
                  </a:cubicBezTo>
                  <a:lnTo>
                    <a:pt x="113962" y="258447"/>
                  </a:lnTo>
                  <a:cubicBezTo>
                    <a:pt x="109986" y="243871"/>
                    <a:pt x="108661" y="230619"/>
                    <a:pt x="111312" y="217368"/>
                  </a:cubicBezTo>
                  <a:cubicBezTo>
                    <a:pt x="113962" y="204779"/>
                    <a:pt x="119925" y="193515"/>
                    <a:pt x="129864" y="183577"/>
                  </a:cubicBezTo>
                  <a:cubicBezTo>
                    <a:pt x="115950" y="180927"/>
                    <a:pt x="104686" y="174963"/>
                    <a:pt x="96072" y="165025"/>
                  </a:cubicBezTo>
                  <a:cubicBezTo>
                    <a:pt x="86797" y="155749"/>
                    <a:pt x="80171" y="143823"/>
                    <a:pt x="76195" y="129246"/>
                  </a:cubicBezTo>
                  <a:lnTo>
                    <a:pt x="64932" y="86842"/>
                  </a:lnTo>
                  <a:cubicBezTo>
                    <a:pt x="58969" y="67627"/>
                    <a:pt x="51018" y="53051"/>
                    <a:pt x="41079" y="42450"/>
                  </a:cubicBezTo>
                  <a:close/>
                </a:path>
              </a:pathLst>
            </a:custGeom>
            <a:solidFill>
              <a:schemeClr val="bg2"/>
            </a:solidFill>
            <a:ln w="26276" cap="flat">
              <a:solidFill>
                <a:schemeClr val="bg2"/>
              </a:solidFill>
              <a:prstDash val="solid"/>
              <a:miter/>
            </a:ln>
          </p:spPr>
          <p:txBody>
            <a:bodyPr rtlCol="0" anchor="ctr"/>
            <a:lstStyle/>
            <a:p>
              <a:endParaRPr lang="en-IL"/>
            </a:p>
          </p:txBody>
        </p:sp>
        <p:sp>
          <p:nvSpPr>
            <p:cNvPr id="32" name="גרפיקה 167">
              <a:extLst>
                <a:ext uri="{FF2B5EF4-FFF2-40B4-BE49-F238E27FC236}">
                  <a16:creationId xmlns:a16="http://schemas.microsoft.com/office/drawing/2014/main" id="{465D99BF-A515-41F5-8192-9C33DA7D11D1}"/>
                </a:ext>
              </a:extLst>
            </p:cNvPr>
            <p:cNvSpPr/>
            <p:nvPr/>
          </p:nvSpPr>
          <p:spPr>
            <a:xfrm>
              <a:off x="4093349" y="1392189"/>
              <a:ext cx="151065" cy="206058"/>
            </a:xfrm>
            <a:custGeom>
              <a:avLst/>
              <a:gdLst>
                <a:gd name="connsiteX0" fmla="*/ 98723 w 151065"/>
                <a:gd name="connsiteY0" fmla="*/ 153716 h 206058"/>
                <a:gd name="connsiteX1" fmla="*/ 36441 w 151065"/>
                <a:gd name="connsiteY1" fmla="*/ 206059 h 206058"/>
                <a:gd name="connsiteX2" fmla="*/ 0 w 151065"/>
                <a:gd name="connsiteY2" fmla="*/ 172268 h 206058"/>
                <a:gd name="connsiteX3" fmla="*/ 38429 w 151065"/>
                <a:gd name="connsiteY3" fmla="*/ 123900 h 206058"/>
                <a:gd name="connsiteX4" fmla="*/ 60956 w 151065"/>
                <a:gd name="connsiteY4" fmla="*/ 65594 h 206058"/>
                <a:gd name="connsiteX5" fmla="*/ 77521 w 151065"/>
                <a:gd name="connsiteY5" fmla="*/ 0 h 206058"/>
                <a:gd name="connsiteX6" fmla="*/ 151066 w 151065"/>
                <a:gd name="connsiteY6" fmla="*/ 19215 h 206058"/>
                <a:gd name="connsiteX7" fmla="*/ 135164 w 151065"/>
                <a:gd name="connsiteY7" fmla="*/ 83484 h 206058"/>
                <a:gd name="connsiteX8" fmla="*/ 98723 w 151065"/>
                <a:gd name="connsiteY8" fmla="*/ 153716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65" h="206058">
                  <a:moveTo>
                    <a:pt x="98723" y="153716"/>
                  </a:moveTo>
                  <a:cubicBezTo>
                    <a:pt x="80833" y="176243"/>
                    <a:pt x="60294" y="193470"/>
                    <a:pt x="36441" y="206059"/>
                  </a:cubicBezTo>
                  <a:lnTo>
                    <a:pt x="0" y="172268"/>
                  </a:lnTo>
                  <a:cubicBezTo>
                    <a:pt x="15902" y="158354"/>
                    <a:pt x="28490" y="141790"/>
                    <a:pt x="38429" y="123900"/>
                  </a:cubicBezTo>
                  <a:cubicBezTo>
                    <a:pt x="48368" y="106011"/>
                    <a:pt x="55656" y="86134"/>
                    <a:pt x="60956" y="65594"/>
                  </a:cubicBezTo>
                  <a:lnTo>
                    <a:pt x="77521" y="0"/>
                  </a:lnTo>
                  <a:lnTo>
                    <a:pt x="151066" y="19215"/>
                  </a:lnTo>
                  <a:lnTo>
                    <a:pt x="135164" y="83484"/>
                  </a:lnTo>
                  <a:cubicBezTo>
                    <a:pt x="128538" y="107999"/>
                    <a:pt x="116612" y="131189"/>
                    <a:pt x="98723" y="153716"/>
                  </a:cubicBezTo>
                  <a:close/>
                </a:path>
              </a:pathLst>
            </a:custGeom>
            <a:solidFill>
              <a:srgbClr val="CAF25B"/>
            </a:solidFill>
            <a:ln w="26276" cap="flat">
              <a:solidFill>
                <a:schemeClr val="bg2"/>
              </a:solidFill>
              <a:prstDash val="solid"/>
              <a:miter/>
            </a:ln>
          </p:spPr>
          <p:txBody>
            <a:bodyPr rtlCol="0" anchor="ctr"/>
            <a:lstStyle/>
            <a:p>
              <a:endParaRPr lang="en-IL"/>
            </a:p>
          </p:txBody>
        </p:sp>
        <p:sp>
          <p:nvSpPr>
            <p:cNvPr id="34" name="גרפיקה 167">
              <a:extLst>
                <a:ext uri="{FF2B5EF4-FFF2-40B4-BE49-F238E27FC236}">
                  <a16:creationId xmlns:a16="http://schemas.microsoft.com/office/drawing/2014/main" id="{7BF4B03B-0ED9-47C7-9702-CA9D577963AF}"/>
                </a:ext>
              </a:extLst>
            </p:cNvPr>
            <p:cNvSpPr/>
            <p:nvPr/>
          </p:nvSpPr>
          <p:spPr>
            <a:xfrm>
              <a:off x="4200265" y="1166439"/>
              <a:ext cx="110827" cy="107657"/>
            </a:xfrm>
            <a:custGeom>
              <a:avLst/>
              <a:gdLst>
                <a:gd name="connsiteX0" fmla="*/ 24273 w 110827"/>
                <a:gd name="connsiteY0" fmla="*/ 7765 h 107657"/>
                <a:gd name="connsiteX1" fmla="*/ 68003 w 110827"/>
                <a:gd name="connsiteY1" fmla="*/ 2464 h 107657"/>
                <a:gd name="connsiteX2" fmla="*/ 104444 w 110827"/>
                <a:gd name="connsiteY2" fmla="*/ 27642 h 107657"/>
                <a:gd name="connsiteX3" fmla="*/ 109082 w 110827"/>
                <a:gd name="connsiteY3" fmla="*/ 68058 h 107657"/>
                <a:gd name="connsiteX4" fmla="*/ 85892 w 110827"/>
                <a:gd name="connsiteY4" fmla="*/ 100524 h 107657"/>
                <a:gd name="connsiteX5" fmla="*/ 42162 w 110827"/>
                <a:gd name="connsiteY5" fmla="*/ 105162 h 107657"/>
                <a:gd name="connsiteX6" fmla="*/ 6384 w 110827"/>
                <a:gd name="connsiteY6" fmla="*/ 80647 h 107657"/>
                <a:gd name="connsiteX7" fmla="*/ 1746 w 110827"/>
                <a:gd name="connsiteY7" fmla="*/ 41556 h 107657"/>
                <a:gd name="connsiteX8" fmla="*/ 24273 w 110827"/>
                <a:gd name="connsiteY8" fmla="*/ 7765 h 1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27" h="107657">
                  <a:moveTo>
                    <a:pt x="24273" y="7765"/>
                  </a:moveTo>
                  <a:cubicBezTo>
                    <a:pt x="35537" y="-186"/>
                    <a:pt x="50113" y="-2174"/>
                    <a:pt x="68003" y="2464"/>
                  </a:cubicBezTo>
                  <a:cubicBezTo>
                    <a:pt x="85892" y="7102"/>
                    <a:pt x="97818" y="15053"/>
                    <a:pt x="104444" y="27642"/>
                  </a:cubicBezTo>
                  <a:cubicBezTo>
                    <a:pt x="111070" y="40231"/>
                    <a:pt x="112395" y="53482"/>
                    <a:pt x="109082" y="68058"/>
                  </a:cubicBezTo>
                  <a:cubicBezTo>
                    <a:pt x="105769" y="82635"/>
                    <a:pt x="97818" y="93236"/>
                    <a:pt x="85892" y="100524"/>
                  </a:cubicBezTo>
                  <a:cubicBezTo>
                    <a:pt x="73966" y="107813"/>
                    <a:pt x="59389" y="109800"/>
                    <a:pt x="42162" y="105162"/>
                  </a:cubicBezTo>
                  <a:cubicBezTo>
                    <a:pt x="24273" y="100524"/>
                    <a:pt x="12347" y="92573"/>
                    <a:pt x="6384" y="80647"/>
                  </a:cubicBezTo>
                  <a:cubicBezTo>
                    <a:pt x="-242" y="68721"/>
                    <a:pt x="-1567" y="55470"/>
                    <a:pt x="1746" y="41556"/>
                  </a:cubicBezTo>
                  <a:cubicBezTo>
                    <a:pt x="5721" y="26979"/>
                    <a:pt x="13009" y="15715"/>
                    <a:pt x="24273" y="7765"/>
                  </a:cubicBezTo>
                  <a:close/>
                </a:path>
              </a:pathLst>
            </a:custGeom>
            <a:solidFill>
              <a:srgbClr val="CAF25B"/>
            </a:solidFill>
            <a:ln w="26276" cap="flat">
              <a:solidFill>
                <a:schemeClr val="bg2"/>
              </a:solidFill>
              <a:prstDash val="solid"/>
              <a:miter/>
            </a:ln>
          </p:spPr>
          <p:txBody>
            <a:bodyPr rtlCol="0" anchor="ctr"/>
            <a:lstStyle/>
            <a:p>
              <a:endParaRPr lang="en-IL"/>
            </a:p>
          </p:txBody>
        </p:sp>
      </p:grpSp>
      <p:sp>
        <p:nvSpPr>
          <p:cNvPr id="43" name="TextBox 42">
            <a:extLst>
              <a:ext uri="{FF2B5EF4-FFF2-40B4-BE49-F238E27FC236}">
                <a16:creationId xmlns:a16="http://schemas.microsoft.com/office/drawing/2014/main" id="{61B10460-626D-44CA-B835-5EE948E37A64}"/>
              </a:ext>
            </a:extLst>
          </p:cNvPr>
          <p:cNvSpPr txBox="1"/>
          <p:nvPr/>
        </p:nvSpPr>
        <p:spPr>
          <a:xfrm>
            <a:off x="1768498" y="1411888"/>
            <a:ext cx="6296434" cy="3416320"/>
          </a:xfrm>
          <a:prstGeom prst="rect">
            <a:avLst/>
          </a:prstGeom>
          <a:noFill/>
        </p:spPr>
        <p:txBody>
          <a:bodyPr wrap="square">
            <a:spAutoFit/>
          </a:bodyPr>
          <a:lstStyle/>
          <a:p>
            <a:pPr algn="r" rtl="1"/>
            <a:r>
              <a:rPr lang="he-IL" sz="1800" dirty="0">
                <a:cs typeface="+mn-cs"/>
              </a:rPr>
              <a:t>ה-</a:t>
            </a:r>
            <a:r>
              <a:rPr lang="en-US" sz="1800" dirty="0">
                <a:cs typeface="+mn-cs"/>
              </a:rPr>
              <a:t>setters</a:t>
            </a:r>
            <a:r>
              <a:rPr lang="he-IL" sz="1800" dirty="0">
                <a:cs typeface="+mn-cs"/>
              </a:rPr>
              <a:t> בדוגמא שלנו:</a:t>
            </a:r>
          </a:p>
          <a:p>
            <a:pPr algn="r" rtl="1"/>
            <a:endParaRPr lang="he-IL" sz="1800" dirty="0">
              <a:cs typeface="+mn-cs"/>
            </a:endParaRPr>
          </a:p>
          <a:p>
            <a:pPr algn="r" rtl="1"/>
            <a:endParaRPr lang="he-IL" sz="1800" dirty="0">
              <a:cs typeface="+mn-cs"/>
            </a:endParaRPr>
          </a:p>
          <a:p>
            <a:pPr algn="r" rtl="1"/>
            <a:endParaRPr lang="he-IL" sz="1800" dirty="0">
              <a:cs typeface="+mn-cs"/>
            </a:endParaRPr>
          </a:p>
          <a:p>
            <a:pPr algn="r" rtl="1"/>
            <a:endParaRPr lang="he-IL" sz="1800" dirty="0">
              <a:cs typeface="+mn-cs"/>
            </a:endParaRPr>
          </a:p>
          <a:p>
            <a:pPr algn="r" rtl="1"/>
            <a:endParaRPr lang="he-IL" sz="1800" dirty="0">
              <a:cs typeface="+mn-cs"/>
            </a:endParaRPr>
          </a:p>
          <a:p>
            <a:pPr algn="r" rtl="1"/>
            <a:endParaRPr lang="he-IL" sz="1800" dirty="0">
              <a:cs typeface="+mn-cs"/>
            </a:endParaRPr>
          </a:p>
          <a:p>
            <a:pPr algn="r" rtl="1"/>
            <a:endParaRPr lang="he-IL" sz="1800" dirty="0">
              <a:cs typeface="+mn-cs"/>
            </a:endParaRPr>
          </a:p>
          <a:p>
            <a:pPr algn="r" rtl="1"/>
            <a:endParaRPr lang="he-IL" sz="1800" dirty="0">
              <a:cs typeface="+mn-cs"/>
            </a:endParaRPr>
          </a:p>
          <a:p>
            <a:pPr algn="r" rtl="1"/>
            <a:endParaRPr lang="he-IL" sz="1800" dirty="0">
              <a:cs typeface="+mn-cs"/>
            </a:endParaRPr>
          </a:p>
          <a:p>
            <a:pPr algn="r" rtl="1"/>
            <a:r>
              <a:rPr lang="he-IL" sz="1800" b="1" dirty="0">
                <a:solidFill>
                  <a:schemeClr val="accent1"/>
                </a:solidFill>
                <a:cs typeface="+mn-cs"/>
              </a:rPr>
              <a:t>שאלה</a:t>
            </a:r>
            <a:r>
              <a:rPr lang="he-IL" sz="1800" dirty="0">
                <a:cs typeface="+mn-cs"/>
              </a:rPr>
              <a:t>:</a:t>
            </a:r>
          </a:p>
          <a:p>
            <a:pPr algn="r" rtl="1"/>
            <a:r>
              <a:rPr lang="he-IL" sz="1800" dirty="0">
                <a:cs typeface="+mn-cs"/>
              </a:rPr>
              <a:t>האם צריך להוסיף את המילה </a:t>
            </a:r>
            <a:r>
              <a:rPr lang="en-US" sz="1800" b="1" dirty="0">
                <a:solidFill>
                  <a:schemeClr val="tx2">
                    <a:lumMod val="50000"/>
                  </a:schemeClr>
                </a:solidFill>
                <a:latin typeface="Consolas" panose="020B0609020204030204" pitchFamily="49" charset="0"/>
                <a:cs typeface="+mn-cs"/>
              </a:rPr>
              <a:t>const</a:t>
            </a:r>
            <a:r>
              <a:rPr lang="he-IL" sz="1800" dirty="0">
                <a:cs typeface="+mn-cs"/>
              </a:rPr>
              <a:t> בסוף החתימה של </a:t>
            </a:r>
            <a:r>
              <a:rPr lang="en-US" sz="1800" dirty="0">
                <a:cs typeface="+mn-cs"/>
              </a:rPr>
              <a:t>setter</a:t>
            </a:r>
            <a:r>
              <a:rPr lang="he-IL" sz="1800" dirty="0">
                <a:cs typeface="+mn-cs"/>
              </a:rPr>
              <a:t>?</a:t>
            </a:r>
          </a:p>
        </p:txBody>
      </p:sp>
    </p:spTree>
    <p:extLst>
      <p:ext uri="{BB962C8B-B14F-4D97-AF65-F5344CB8AC3E}">
        <p14:creationId xmlns:p14="http://schemas.microsoft.com/office/powerpoint/2010/main" val="378803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fade">
                                      <p:cBhvr>
                                        <p:cTn id="7" dur="500"/>
                                        <p:tgtEl>
                                          <p:spTgt spid="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xEl>
                                              <p:pRg st="10" end="10"/>
                                            </p:txEl>
                                          </p:spTgt>
                                        </p:tgtEl>
                                        <p:attrNameLst>
                                          <p:attrName>style.visibility</p:attrName>
                                        </p:attrNameLst>
                                      </p:cBhvr>
                                      <p:to>
                                        <p:strVal val="visible"/>
                                      </p:to>
                                    </p:set>
                                    <p:animEffect transition="in" filter="fade">
                                      <p:cBhvr>
                                        <p:cTn id="12" dur="500"/>
                                        <p:tgtEl>
                                          <p:spTgt spid="43">
                                            <p:txEl>
                                              <p:pRg st="10" end="1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3">
                                            <p:txEl>
                                              <p:pRg st="11" end="11"/>
                                            </p:txEl>
                                          </p:spTgt>
                                        </p:tgtEl>
                                        <p:attrNameLst>
                                          <p:attrName>style.visibility</p:attrName>
                                        </p:attrNameLst>
                                      </p:cBhvr>
                                      <p:to>
                                        <p:strVal val="visible"/>
                                      </p:to>
                                    </p:set>
                                    <p:animEffect transition="in" filter="fade">
                                      <p:cBhvr>
                                        <p:cTn id="15" dur="500"/>
                                        <p:tgtEl>
                                          <p:spTgt spid="4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28"/>
          <p:cNvSpPr txBox="1">
            <a:spLocks noGrp="1"/>
          </p:cNvSpPr>
          <p:nvPr>
            <p:ph type="title"/>
          </p:nvPr>
        </p:nvSpPr>
        <p:spPr>
          <a:xfrm>
            <a:off x="744467" y="407625"/>
            <a:ext cx="7859533" cy="531051"/>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dirty="0"/>
              <a:t>יתרונות נוספים של </a:t>
            </a:r>
            <a:r>
              <a:rPr lang="en-US" dirty="0"/>
              <a:t>Getters/Setters</a:t>
            </a:r>
            <a:endParaRPr dirty="0"/>
          </a:p>
        </p:txBody>
      </p:sp>
      <p:grpSp>
        <p:nvGrpSpPr>
          <p:cNvPr id="364" name="Google Shape;364;p28"/>
          <p:cNvGrpSpPr/>
          <p:nvPr/>
        </p:nvGrpSpPr>
        <p:grpSpPr>
          <a:xfrm>
            <a:off x="1147014" y="1419225"/>
            <a:ext cx="6849971" cy="3402374"/>
            <a:chOff x="540000" y="2088763"/>
            <a:chExt cx="6899754" cy="3490904"/>
          </a:xfrm>
        </p:grpSpPr>
        <p:sp>
          <p:nvSpPr>
            <p:cNvPr id="365" name="Google Shape;365;p28"/>
            <p:cNvSpPr/>
            <p:nvPr/>
          </p:nvSpPr>
          <p:spPr>
            <a:xfrm>
              <a:off x="540000" y="2096736"/>
              <a:ext cx="6899754" cy="3482931"/>
            </a:xfrm>
            <a:prstGeom prst="roundRect">
              <a:avLst>
                <a:gd name="adj" fmla="val 1843"/>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2B91AF"/>
                  </a:solidFill>
                  <a:latin typeface="Consolas" panose="020B0609020204030204" pitchFamily="49" charset="0"/>
                  <a:ea typeface="Calibri" panose="020F0502020204030204" pitchFamily="34" charset="0"/>
                  <a:cs typeface="Consolas" panose="020B0609020204030204" pitchFamily="49" charset="0"/>
                </a:rPr>
                <a:t>Student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setGrade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808080"/>
                  </a:solidFill>
                  <a:latin typeface="Consolas" panose="020B0609020204030204" pitchFamily="49" charset="0"/>
                  <a:ea typeface="Calibri" panose="020F0502020204030204" pitchFamily="34" charset="0"/>
                  <a:cs typeface="Consolas" panose="020B0609020204030204" pitchFamily="49" charset="0"/>
                </a:rPr>
                <a:t>grade_idx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unsigned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808080"/>
                  </a:solidFill>
                  <a:latin typeface="Consolas" panose="020B0609020204030204" pitchFamily="49" charset="0"/>
                  <a:ea typeface="Calibri" panose="020F0502020204030204" pitchFamily="34" charset="0"/>
                  <a:cs typeface="Consolas" panose="020B0609020204030204" pitchFamily="49" charset="0"/>
                </a:rPr>
                <a:t>new_grade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Times New Roman" panose="02020603050405020304" pitchFamily="18" charset="0"/>
                <a:ea typeface="Times New Roman" panose="02020603050405020304" pitchFamily="18" charset="0"/>
              </a:endParaRPr>
            </a:p>
            <a:p>
              <a:pPr algn="l" rtl="0"/>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808080"/>
                  </a:solidFill>
                  <a:latin typeface="Consolas" panose="020B0609020204030204" pitchFamily="49" charset="0"/>
                  <a:ea typeface="Calibri" panose="020F0502020204030204" pitchFamily="34" charset="0"/>
                  <a:cs typeface="Consolas" panose="020B0609020204030204" pitchFamily="49" charset="0"/>
                </a:rPr>
                <a:t>grade_idx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&gt;= </a:t>
              </a:r>
              <a:r>
                <a:rPr lang="en-US" sz="1100" dirty="0">
                  <a:solidFill>
                    <a:srgbClr val="6F008A"/>
                  </a:solidFill>
                  <a:latin typeface="Consolas" panose="020B0609020204030204" pitchFamily="49" charset="0"/>
                  <a:ea typeface="Calibri" panose="020F0502020204030204" pitchFamily="34" charset="0"/>
                  <a:cs typeface="Consolas" panose="020B0609020204030204" pitchFamily="49" charset="0"/>
                </a:rPr>
                <a:t>NUM_OF_GRADES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808080"/>
                  </a:solidFill>
                  <a:latin typeface="Consolas" panose="020B0609020204030204" pitchFamily="49" charset="0"/>
                  <a:ea typeface="Calibri" panose="020F0502020204030204" pitchFamily="34" charset="0"/>
                  <a:cs typeface="Consolas" panose="020B0609020204030204" pitchFamily="49" charset="0"/>
                </a:rPr>
                <a:t>grade_idx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&lt; 0)</a:t>
              </a:r>
              <a:endParaRPr lang="en-US" sz="20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std::</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cerr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"grade index must be between 0 to 3"</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endl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_exit(1)</a:t>
              </a:r>
              <a:endParaRPr lang="en-US" sz="20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Times New Roman" panose="02020603050405020304" pitchFamily="18" charset="0"/>
                <a:ea typeface="Times New Roman" panose="02020603050405020304" pitchFamily="18"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808080"/>
                  </a:solidFill>
                  <a:latin typeface="Consolas" panose="020B0609020204030204" pitchFamily="49" charset="0"/>
                  <a:ea typeface="Calibri" panose="020F0502020204030204" pitchFamily="34" charset="0"/>
                  <a:cs typeface="Consolas" panose="020B0609020204030204" pitchFamily="49" charset="0"/>
                </a:rPr>
                <a:t>new_grade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&lt; 0 || </a:t>
              </a:r>
              <a:r>
                <a:rPr lang="en-US" sz="1100" dirty="0" err="1">
                  <a:solidFill>
                    <a:srgbClr val="808080"/>
                  </a:solidFill>
                  <a:latin typeface="Consolas" panose="020B0609020204030204" pitchFamily="49" charset="0"/>
                  <a:ea typeface="Calibri" panose="020F0502020204030204" pitchFamily="34" charset="0"/>
                  <a:cs typeface="Consolas" panose="020B0609020204030204" pitchFamily="49" charset="0"/>
                </a:rPr>
                <a:t>new_grade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&gt; 100)</a:t>
              </a:r>
              <a:endParaRPr lang="en-US" sz="16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 writes to </a:t>
              </a:r>
              <a:r>
                <a:rPr lang="en-US"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cerr</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 - a stream dedicated to error audit</a:t>
              </a:r>
              <a:endParaRPr lang="en-US" sz="16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std::</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cerr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"grade must be between 0 to 100"</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80"/>
                  </a:solidFill>
                  <a:latin typeface="Consolas" panose="020B0609020204030204" pitchFamily="49" charset="0"/>
                  <a:ea typeface="Calibri" panose="020F0502020204030204" pitchFamily="34" charset="0"/>
                  <a:cs typeface="Consolas" panose="020B0609020204030204" pitchFamily="49" charset="0"/>
                </a:rPr>
                <a:t>&lt;&lt;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endl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else</a:t>
              </a:r>
              <a:endParaRPr lang="en-US" sz="16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-&gt;_grades[</a:t>
              </a:r>
              <a:r>
                <a:rPr lang="en-US" sz="1100" dirty="0" err="1">
                  <a:solidFill>
                    <a:srgbClr val="808080"/>
                  </a:solidFill>
                  <a:latin typeface="Consolas" panose="020B0609020204030204" pitchFamily="49" charset="0"/>
                  <a:ea typeface="Calibri" panose="020F0502020204030204" pitchFamily="34" charset="0"/>
                  <a:cs typeface="Consolas" panose="020B0609020204030204" pitchFamily="49" charset="0"/>
                </a:rPr>
                <a:t>grade_idx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808080"/>
                  </a:solidFill>
                  <a:latin typeface="Consolas" panose="020B0609020204030204" pitchFamily="49" charset="0"/>
                  <a:ea typeface="Calibri" panose="020F0502020204030204" pitchFamily="34" charset="0"/>
                  <a:cs typeface="Consolas" panose="020B0609020204030204" pitchFamily="49" charset="0"/>
                </a:rPr>
                <a:t>new_grade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Times New Roman" panose="02020603050405020304" pitchFamily="18" charset="0"/>
                <a:ea typeface="Times New Roman" panose="02020603050405020304" pitchFamily="18" charset="0"/>
              </a:endParaRPr>
            </a:p>
            <a:p>
              <a:pPr algn="l"/>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Times New Roman" panose="02020603050405020304" pitchFamily="18" charset="0"/>
                <a:ea typeface="Times New Roman" panose="02020603050405020304" pitchFamily="18" charset="0"/>
              </a:endParaRPr>
            </a:p>
          </p:txBody>
        </p:sp>
        <p:sp>
          <p:nvSpPr>
            <p:cNvPr id="366" name="Google Shape;366;p28"/>
            <p:cNvSpPr/>
            <p:nvPr/>
          </p:nvSpPr>
          <p:spPr>
            <a:xfrm>
              <a:off x="540000" y="2088763"/>
              <a:ext cx="6899754" cy="294600"/>
            </a:xfrm>
            <a:prstGeom prst="round2SameRect">
              <a:avLst>
                <a:gd name="adj1" fmla="val 34933"/>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367" name="Google Shape;367;p28"/>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8" name="Google Shape;368;p28"/>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9" name="Google Shape;369;p28"/>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 name="Google Shape;187;p19">
            <a:extLst>
              <a:ext uri="{FF2B5EF4-FFF2-40B4-BE49-F238E27FC236}">
                <a16:creationId xmlns:a16="http://schemas.microsoft.com/office/drawing/2014/main" id="{51CBA874-E2EB-4776-A6D0-78606F794F04}"/>
              </a:ext>
            </a:extLst>
          </p:cNvPr>
          <p:cNvSpPr/>
          <p:nvPr/>
        </p:nvSpPr>
        <p:spPr>
          <a:xfrm>
            <a:off x="8274228" y="97732"/>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4;p19">
            <a:extLst>
              <a:ext uri="{FF2B5EF4-FFF2-40B4-BE49-F238E27FC236}">
                <a16:creationId xmlns:a16="http://schemas.microsoft.com/office/drawing/2014/main" id="{3A13389F-BDE9-4383-811E-78A54EF83F0B}"/>
              </a:ext>
            </a:extLst>
          </p:cNvPr>
          <p:cNvSpPr txBox="1">
            <a:spLocks/>
          </p:cNvSpPr>
          <p:nvPr/>
        </p:nvSpPr>
        <p:spPr>
          <a:xfrm>
            <a:off x="8396442" y="670410"/>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דוגמה</a:t>
            </a:r>
            <a:endParaRPr lang="he-IL" sz="1200" dirty="0">
              <a:solidFill>
                <a:schemeClr val="accent1"/>
              </a:solidFill>
            </a:endParaRPr>
          </a:p>
        </p:txBody>
      </p:sp>
      <p:grpSp>
        <p:nvGrpSpPr>
          <p:cNvPr id="45" name="קבוצה 21">
            <a:extLst>
              <a:ext uri="{FF2B5EF4-FFF2-40B4-BE49-F238E27FC236}">
                <a16:creationId xmlns:a16="http://schemas.microsoft.com/office/drawing/2014/main" id="{D54298F1-2E6A-4562-B224-5C87CD99E419}"/>
              </a:ext>
            </a:extLst>
          </p:cNvPr>
          <p:cNvGrpSpPr/>
          <p:nvPr/>
        </p:nvGrpSpPr>
        <p:grpSpPr>
          <a:xfrm>
            <a:off x="8343068" y="101331"/>
            <a:ext cx="609420" cy="608962"/>
            <a:chOff x="7651226" y="1100170"/>
            <a:chExt cx="609420" cy="608962"/>
          </a:xfrm>
        </p:grpSpPr>
        <p:sp>
          <p:nvSpPr>
            <p:cNvPr id="46" name="גרפיקה 2">
              <a:extLst>
                <a:ext uri="{FF2B5EF4-FFF2-40B4-BE49-F238E27FC236}">
                  <a16:creationId xmlns:a16="http://schemas.microsoft.com/office/drawing/2014/main" id="{5B93BF96-C9DE-469E-A1DE-7448945A4D18}"/>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47" name="גרפיקה 2">
              <a:extLst>
                <a:ext uri="{FF2B5EF4-FFF2-40B4-BE49-F238E27FC236}">
                  <a16:creationId xmlns:a16="http://schemas.microsoft.com/office/drawing/2014/main" id="{51B1A46E-B388-4A60-8F0A-AFCA6F79F3BE}"/>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48" name="גרפיקה 2">
              <a:extLst>
                <a:ext uri="{FF2B5EF4-FFF2-40B4-BE49-F238E27FC236}">
                  <a16:creationId xmlns:a16="http://schemas.microsoft.com/office/drawing/2014/main" id="{2997F07C-70BD-41F9-8A6B-3255D70ED0F1}"/>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49" name="גרפיקה 2">
              <a:extLst>
                <a:ext uri="{FF2B5EF4-FFF2-40B4-BE49-F238E27FC236}">
                  <a16:creationId xmlns:a16="http://schemas.microsoft.com/office/drawing/2014/main" id="{6868F63C-0BA9-414D-8BED-87176C935C18}"/>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50" name="גרפיקה 2">
              <a:extLst>
                <a:ext uri="{FF2B5EF4-FFF2-40B4-BE49-F238E27FC236}">
                  <a16:creationId xmlns:a16="http://schemas.microsoft.com/office/drawing/2014/main" id="{DB09B8DC-9C04-48D4-8F98-9868C8EF6FE8}"/>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51" name="גרפיקה 2">
              <a:extLst>
                <a:ext uri="{FF2B5EF4-FFF2-40B4-BE49-F238E27FC236}">
                  <a16:creationId xmlns:a16="http://schemas.microsoft.com/office/drawing/2014/main" id="{7CE606E6-1029-462D-97B1-23F343C82960}"/>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52" name="גרפיקה 2">
              <a:extLst>
                <a:ext uri="{FF2B5EF4-FFF2-40B4-BE49-F238E27FC236}">
                  <a16:creationId xmlns:a16="http://schemas.microsoft.com/office/drawing/2014/main" id="{E2F7E1ED-82F5-4ABA-8DC5-10C96076955B}"/>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53" name="גרפיקה 2">
              <a:extLst>
                <a:ext uri="{FF2B5EF4-FFF2-40B4-BE49-F238E27FC236}">
                  <a16:creationId xmlns:a16="http://schemas.microsoft.com/office/drawing/2014/main" id="{DD14A942-2C68-4157-B9D2-C52AF0C0CFB3}"/>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54" name="גרפיקה 2">
              <a:extLst>
                <a:ext uri="{FF2B5EF4-FFF2-40B4-BE49-F238E27FC236}">
                  <a16:creationId xmlns:a16="http://schemas.microsoft.com/office/drawing/2014/main" id="{94AA4E4E-3852-48BF-A8EE-08E24FBF32F4}"/>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sp>
        <p:nvSpPr>
          <p:cNvPr id="55" name="TextBox 54">
            <a:extLst>
              <a:ext uri="{FF2B5EF4-FFF2-40B4-BE49-F238E27FC236}">
                <a16:creationId xmlns:a16="http://schemas.microsoft.com/office/drawing/2014/main" id="{447918FC-193A-43D3-8105-5B7930E9C24C}"/>
              </a:ext>
            </a:extLst>
          </p:cNvPr>
          <p:cNvSpPr txBox="1"/>
          <p:nvPr/>
        </p:nvSpPr>
        <p:spPr>
          <a:xfrm>
            <a:off x="2898783" y="1036953"/>
            <a:ext cx="5444285" cy="307777"/>
          </a:xfrm>
          <a:prstGeom prst="rect">
            <a:avLst/>
          </a:prstGeom>
          <a:noFill/>
        </p:spPr>
        <p:txBody>
          <a:bodyPr wrap="square">
            <a:spAutoFit/>
          </a:bodyPr>
          <a:lstStyle/>
          <a:p>
            <a:pPr algn="ctr" rtl="1"/>
            <a:r>
              <a:rPr lang="he-IL" sz="1400" dirty="0"/>
              <a:t>כשנותנים גישה לשדה באמצעות </a:t>
            </a:r>
            <a:r>
              <a:rPr lang="en-US" sz="1400" dirty="0"/>
              <a:t>getter/setter</a:t>
            </a:r>
            <a:r>
              <a:rPr lang="he-IL" sz="1400" dirty="0"/>
              <a:t> ניתן </a:t>
            </a:r>
            <a:r>
              <a:rPr lang="he-IL" sz="1400" b="1" dirty="0">
                <a:solidFill>
                  <a:schemeClr val="accent2">
                    <a:lumMod val="75000"/>
                  </a:schemeClr>
                </a:solidFill>
              </a:rPr>
              <a:t>לבדוק את הקלט</a:t>
            </a:r>
            <a:r>
              <a:rPr lang="he-IL" sz="1400" dirty="0"/>
              <a:t>:</a:t>
            </a:r>
          </a:p>
        </p:txBody>
      </p:sp>
    </p:spTree>
    <p:extLst>
      <p:ext uri="{BB962C8B-B14F-4D97-AF65-F5344CB8AC3E}">
        <p14:creationId xmlns:p14="http://schemas.microsoft.com/office/powerpoint/2010/main" val="2538023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28"/>
          <p:cNvSpPr txBox="1">
            <a:spLocks noGrp="1"/>
          </p:cNvSpPr>
          <p:nvPr>
            <p:ph type="title"/>
          </p:nvPr>
        </p:nvSpPr>
        <p:spPr>
          <a:xfrm>
            <a:off x="744465" y="207151"/>
            <a:ext cx="7859533" cy="531051"/>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en-US" dirty="0"/>
              <a:t>Getters / Setters</a:t>
            </a:r>
            <a:endParaRPr dirty="0"/>
          </a:p>
        </p:txBody>
      </p:sp>
      <p:grpSp>
        <p:nvGrpSpPr>
          <p:cNvPr id="364" name="Google Shape;364;p28"/>
          <p:cNvGrpSpPr/>
          <p:nvPr/>
        </p:nvGrpSpPr>
        <p:grpSpPr>
          <a:xfrm>
            <a:off x="2843573" y="1714505"/>
            <a:ext cx="3661316" cy="2201258"/>
            <a:chOff x="539999" y="2088763"/>
            <a:chExt cx="3661316" cy="2201258"/>
          </a:xfrm>
        </p:grpSpPr>
        <p:sp>
          <p:nvSpPr>
            <p:cNvPr id="365" name="Google Shape;365;p28"/>
            <p:cNvSpPr/>
            <p:nvPr/>
          </p:nvSpPr>
          <p:spPr>
            <a:xfrm>
              <a:off x="540001" y="2096736"/>
              <a:ext cx="3661314" cy="2193285"/>
            </a:xfrm>
            <a:prstGeom prst="roundRect">
              <a:avLst>
                <a:gd name="adj" fmla="val 1843"/>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endParaRPr lang="en-US" sz="1800" dirty="0">
                <a:latin typeface="Times New Roman" panose="02020603050405020304" pitchFamily="18" charset="0"/>
                <a:ea typeface="Times New Roman" panose="02020603050405020304" pitchFamily="18"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Times New Roman" panose="02020603050405020304" pitchFamily="18" charset="0"/>
                <a:ea typeface="Times New Roman" panose="02020603050405020304" pitchFamily="18"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Student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stud1;</a:t>
              </a:r>
            </a:p>
            <a:p>
              <a:pPr algn="l" rtl="0"/>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r>
                <a:rPr lang="en-US" sz="1200" dirty="0">
                  <a:latin typeface="Times New Roman" panose="02020603050405020304" pitchFamily="18" charset="0"/>
                  <a:ea typeface="Times New Roman" panose="02020603050405020304" pitchFamily="18"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stud1.id = 555;</a:t>
              </a:r>
            </a:p>
            <a:p>
              <a:pPr algn="l" rtl="0"/>
              <a:endParaRPr lang="en-US" sz="1200" dirty="0">
                <a:latin typeface="Times New Roman" panose="02020603050405020304" pitchFamily="18" charset="0"/>
                <a:ea typeface="Times New Roman" panose="02020603050405020304" pitchFamily="18"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0; 		</a:t>
              </a:r>
              <a:r>
                <a:rPr lang="he-IL" sz="12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2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Times New Roman" panose="02020603050405020304" pitchFamily="18" charset="0"/>
                <a:ea typeface="Times New Roman" panose="02020603050405020304" pitchFamily="18"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effectLst/>
                <a:latin typeface="Times New Roman" panose="02020603050405020304" pitchFamily="18" charset="0"/>
                <a:ea typeface="Times New Roman" panose="02020603050405020304" pitchFamily="18" charset="0"/>
              </a:endParaRPr>
            </a:p>
          </p:txBody>
        </p:sp>
        <p:sp>
          <p:nvSpPr>
            <p:cNvPr id="366" name="Google Shape;366;p28"/>
            <p:cNvSpPr/>
            <p:nvPr/>
          </p:nvSpPr>
          <p:spPr>
            <a:xfrm>
              <a:off x="539999" y="2088763"/>
              <a:ext cx="3661315" cy="294600"/>
            </a:xfrm>
            <a:prstGeom prst="round2SameRect">
              <a:avLst>
                <a:gd name="adj1" fmla="val 34933"/>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7" name="Google Shape;367;p28"/>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8" name="Google Shape;368;p28"/>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9" name="Google Shape;369;p28"/>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72" name="Google Shape;372;p28"/>
          <p:cNvSpPr txBox="1">
            <a:spLocks noGrp="1"/>
          </p:cNvSpPr>
          <p:nvPr>
            <p:ph type="title" idx="2"/>
          </p:nvPr>
        </p:nvSpPr>
        <p:spPr>
          <a:xfrm>
            <a:off x="8357675" y="598896"/>
            <a:ext cx="720000" cy="301800"/>
          </a:xfrm>
          <a:prstGeom prst="rect">
            <a:avLst/>
          </a:prstGeom>
        </p:spPr>
        <p:txBody>
          <a:bodyPr spcFirstLastPara="1" wrap="square" lIns="0" tIns="0" rIns="0" bIns="0" anchor="b" anchorCtr="0">
            <a:noAutofit/>
          </a:bodyPr>
          <a:lstStyle/>
          <a:p>
            <a:pPr marL="0" lvl="0" indent="0" algn="ctr" rtl="1">
              <a:spcBef>
                <a:spcPts val="0"/>
              </a:spcBef>
              <a:spcAft>
                <a:spcPts val="0"/>
              </a:spcAft>
              <a:buNone/>
            </a:pPr>
            <a:r>
              <a:rPr lang="he-IL" dirty="0"/>
              <a:t>סינטקס</a:t>
            </a:r>
            <a:endParaRPr dirty="0"/>
          </a:p>
        </p:txBody>
      </p:sp>
      <p:grpSp>
        <p:nvGrpSpPr>
          <p:cNvPr id="26" name="קבוצה 25">
            <a:extLst>
              <a:ext uri="{FF2B5EF4-FFF2-40B4-BE49-F238E27FC236}">
                <a16:creationId xmlns:a16="http://schemas.microsoft.com/office/drawing/2014/main" id="{E2302932-F851-4925-9E7A-5FE022F8FD78}"/>
              </a:ext>
            </a:extLst>
          </p:cNvPr>
          <p:cNvGrpSpPr/>
          <p:nvPr/>
        </p:nvGrpSpPr>
        <p:grpSpPr>
          <a:xfrm>
            <a:off x="8526861" y="123707"/>
            <a:ext cx="544069" cy="582046"/>
            <a:chOff x="3767023" y="1166439"/>
            <a:chExt cx="544069" cy="582046"/>
          </a:xfrm>
        </p:grpSpPr>
        <p:grpSp>
          <p:nvGrpSpPr>
            <p:cNvPr id="28" name="גרפיקה 167">
              <a:extLst>
                <a:ext uri="{FF2B5EF4-FFF2-40B4-BE49-F238E27FC236}">
                  <a16:creationId xmlns:a16="http://schemas.microsoft.com/office/drawing/2014/main" id="{F4C7D9B3-20B8-46B5-B034-9516AFB81C3F}"/>
                </a:ext>
              </a:extLst>
            </p:cNvPr>
            <p:cNvGrpSpPr/>
            <p:nvPr/>
          </p:nvGrpSpPr>
          <p:grpSpPr>
            <a:xfrm>
              <a:off x="3767023" y="1330570"/>
              <a:ext cx="203330" cy="417915"/>
              <a:chOff x="3767023" y="1330570"/>
              <a:chExt cx="203330" cy="417915"/>
            </a:xfrm>
            <a:solidFill>
              <a:schemeClr val="accent1"/>
            </a:solidFill>
          </p:grpSpPr>
          <p:sp>
            <p:nvSpPr>
              <p:cNvPr id="35" name="גרפיקה 167">
                <a:extLst>
                  <a:ext uri="{FF2B5EF4-FFF2-40B4-BE49-F238E27FC236}">
                    <a16:creationId xmlns:a16="http://schemas.microsoft.com/office/drawing/2014/main" id="{362EAB81-F08D-42CB-B6C6-1CCC7415CBAA}"/>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37" name="גרפיקה 167">
                <a:extLst>
                  <a:ext uri="{FF2B5EF4-FFF2-40B4-BE49-F238E27FC236}">
                    <a16:creationId xmlns:a16="http://schemas.microsoft.com/office/drawing/2014/main" id="{30EDE517-8BE5-43D3-B70A-E20A4A902104}"/>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38" name="גרפיקה 167">
                <a:extLst>
                  <a:ext uri="{FF2B5EF4-FFF2-40B4-BE49-F238E27FC236}">
                    <a16:creationId xmlns:a16="http://schemas.microsoft.com/office/drawing/2014/main" id="{03F67D5D-2981-4BE2-8D3F-F3A5DA1581DB}"/>
                  </a:ext>
                </a:extLst>
              </p:cNvPr>
              <p:cNvSpPr/>
              <p:nvPr/>
            </p:nvSpPr>
            <p:spPr>
              <a:xfrm>
                <a:off x="3767023" y="1335250"/>
                <a:ext cx="203330" cy="413235"/>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19050" cap="flat">
                <a:solidFill>
                  <a:schemeClr val="bg2"/>
                </a:solidFill>
                <a:prstDash val="solid"/>
                <a:miter/>
              </a:ln>
            </p:spPr>
            <p:txBody>
              <a:bodyPr rtlCol="0" anchor="ctr"/>
              <a:lstStyle/>
              <a:p>
                <a:endParaRPr lang="en-IL"/>
              </a:p>
            </p:txBody>
          </p:sp>
        </p:grpSp>
        <p:sp>
          <p:nvSpPr>
            <p:cNvPr id="29" name="גרפיקה 167">
              <a:extLst>
                <a:ext uri="{FF2B5EF4-FFF2-40B4-BE49-F238E27FC236}">
                  <a16:creationId xmlns:a16="http://schemas.microsoft.com/office/drawing/2014/main" id="{E14570B0-DE38-4403-AB09-1278E8E58AAD}"/>
                </a:ext>
              </a:extLst>
            </p:cNvPr>
            <p:cNvSpPr/>
            <p:nvPr/>
          </p:nvSpPr>
          <p:spPr>
            <a:xfrm>
              <a:off x="3828322" y="1198674"/>
              <a:ext cx="183531" cy="408850"/>
            </a:xfrm>
            <a:custGeom>
              <a:avLst/>
              <a:gdLst>
                <a:gd name="connsiteX0" fmla="*/ 41079 w 183531"/>
                <a:gd name="connsiteY0" fmla="*/ 42450 h 408850"/>
                <a:gd name="connsiteX1" fmla="*/ 0 w 183531"/>
                <a:gd name="connsiteY1" fmla="*/ 25885 h 408850"/>
                <a:gd name="connsiteX2" fmla="*/ 1325 w 183531"/>
                <a:gd name="connsiteY2" fmla="*/ 45 h 408850"/>
                <a:gd name="connsiteX3" fmla="*/ 68907 w 183531"/>
                <a:gd name="connsiteY3" fmla="*/ 19260 h 408850"/>
                <a:gd name="connsiteX4" fmla="*/ 104023 w 183531"/>
                <a:gd name="connsiteY4" fmla="*/ 74916 h 408850"/>
                <a:gd name="connsiteX5" fmla="*/ 116612 w 183531"/>
                <a:gd name="connsiteY5" fmla="*/ 117983 h 408850"/>
                <a:gd name="connsiteX6" fmla="*/ 137814 w 183531"/>
                <a:gd name="connsiteY6" fmla="*/ 151111 h 408850"/>
                <a:gd name="connsiteX7" fmla="*/ 174918 w 183531"/>
                <a:gd name="connsiteY7" fmla="*/ 154424 h 408850"/>
                <a:gd name="connsiteX8" fmla="*/ 182206 w 183531"/>
                <a:gd name="connsiteY8" fmla="*/ 179601 h 408850"/>
                <a:gd name="connsiteX9" fmla="*/ 183532 w 183531"/>
                <a:gd name="connsiteY9" fmla="*/ 184239 h 408850"/>
                <a:gd name="connsiteX10" fmla="*/ 153716 w 183531"/>
                <a:gd name="connsiteY10" fmla="*/ 207429 h 408850"/>
                <a:gd name="connsiteX11" fmla="*/ 153716 w 183531"/>
                <a:gd name="connsiteY11" fmla="*/ 247183 h 408850"/>
                <a:gd name="connsiteX12" fmla="*/ 166305 w 183531"/>
                <a:gd name="connsiteY12" fmla="*/ 290250 h 408850"/>
                <a:gd name="connsiteX13" fmla="*/ 166967 w 183531"/>
                <a:gd name="connsiteY13" fmla="*/ 355845 h 408850"/>
                <a:gd name="connsiteX14" fmla="*/ 120588 w 183531"/>
                <a:gd name="connsiteY14" fmla="*/ 408850 h 408850"/>
                <a:gd name="connsiteX15" fmla="*/ 105348 w 183531"/>
                <a:gd name="connsiteY15" fmla="*/ 387648 h 408850"/>
                <a:gd name="connsiteX16" fmla="*/ 130526 w 183531"/>
                <a:gd name="connsiteY16" fmla="*/ 351207 h 408850"/>
                <a:gd name="connsiteX17" fmla="*/ 126551 w 183531"/>
                <a:gd name="connsiteY17" fmla="*/ 301514 h 408850"/>
                <a:gd name="connsiteX18" fmla="*/ 113962 w 183531"/>
                <a:gd name="connsiteY18" fmla="*/ 258447 h 408850"/>
                <a:gd name="connsiteX19" fmla="*/ 111312 w 183531"/>
                <a:gd name="connsiteY19" fmla="*/ 217368 h 408850"/>
                <a:gd name="connsiteX20" fmla="*/ 129864 w 183531"/>
                <a:gd name="connsiteY20" fmla="*/ 183577 h 408850"/>
                <a:gd name="connsiteX21" fmla="*/ 96072 w 183531"/>
                <a:gd name="connsiteY21" fmla="*/ 165025 h 408850"/>
                <a:gd name="connsiteX22" fmla="*/ 76195 w 183531"/>
                <a:gd name="connsiteY22" fmla="*/ 129246 h 408850"/>
                <a:gd name="connsiteX23" fmla="*/ 64932 w 183531"/>
                <a:gd name="connsiteY23" fmla="*/ 86842 h 408850"/>
                <a:gd name="connsiteX24" fmla="*/ 41079 w 183531"/>
                <a:gd name="connsiteY24" fmla="*/ 42450 h 4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850">
                  <a:moveTo>
                    <a:pt x="41079" y="42450"/>
                  </a:moveTo>
                  <a:cubicBezTo>
                    <a:pt x="30478" y="31849"/>
                    <a:pt x="17227" y="26548"/>
                    <a:pt x="0" y="25885"/>
                  </a:cubicBezTo>
                  <a:lnTo>
                    <a:pt x="1325" y="45"/>
                  </a:lnTo>
                  <a:cubicBezTo>
                    <a:pt x="30478" y="-617"/>
                    <a:pt x="53006" y="6008"/>
                    <a:pt x="68907" y="19260"/>
                  </a:cubicBezTo>
                  <a:cubicBezTo>
                    <a:pt x="85471" y="32511"/>
                    <a:pt x="96735" y="51063"/>
                    <a:pt x="104023" y="74916"/>
                  </a:cubicBezTo>
                  <a:lnTo>
                    <a:pt x="116612" y="117983"/>
                  </a:lnTo>
                  <a:cubicBezTo>
                    <a:pt x="121250" y="133884"/>
                    <a:pt x="128538" y="144485"/>
                    <a:pt x="137814" y="151111"/>
                  </a:cubicBezTo>
                  <a:cubicBezTo>
                    <a:pt x="147753" y="157737"/>
                    <a:pt x="159679" y="158399"/>
                    <a:pt x="174918" y="154424"/>
                  </a:cubicBezTo>
                  <a:lnTo>
                    <a:pt x="182206" y="179601"/>
                  </a:lnTo>
                  <a:lnTo>
                    <a:pt x="183532" y="184239"/>
                  </a:lnTo>
                  <a:cubicBezTo>
                    <a:pt x="168293" y="188877"/>
                    <a:pt x="158354" y="196166"/>
                    <a:pt x="153716" y="207429"/>
                  </a:cubicBezTo>
                  <a:cubicBezTo>
                    <a:pt x="149078" y="218030"/>
                    <a:pt x="149078" y="231282"/>
                    <a:pt x="153716" y="247183"/>
                  </a:cubicBezTo>
                  <a:lnTo>
                    <a:pt x="166305" y="290250"/>
                  </a:lnTo>
                  <a:cubicBezTo>
                    <a:pt x="173593" y="314103"/>
                    <a:pt x="173593" y="335968"/>
                    <a:pt x="166967" y="355845"/>
                  </a:cubicBezTo>
                  <a:cubicBezTo>
                    <a:pt x="160342" y="375722"/>
                    <a:pt x="145103" y="393611"/>
                    <a:pt x="120588" y="408850"/>
                  </a:cubicBezTo>
                  <a:lnTo>
                    <a:pt x="105348" y="387648"/>
                  </a:lnTo>
                  <a:cubicBezTo>
                    <a:pt x="119262" y="378372"/>
                    <a:pt x="127876" y="365783"/>
                    <a:pt x="130526" y="351207"/>
                  </a:cubicBezTo>
                  <a:cubicBezTo>
                    <a:pt x="133176" y="336630"/>
                    <a:pt x="131851" y="320066"/>
                    <a:pt x="126551" y="301514"/>
                  </a:cubicBezTo>
                  <a:lnTo>
                    <a:pt x="113962" y="258447"/>
                  </a:lnTo>
                  <a:cubicBezTo>
                    <a:pt x="109986" y="243871"/>
                    <a:pt x="108661" y="230619"/>
                    <a:pt x="111312" y="217368"/>
                  </a:cubicBezTo>
                  <a:cubicBezTo>
                    <a:pt x="113962" y="204779"/>
                    <a:pt x="119925" y="193515"/>
                    <a:pt x="129864" y="183577"/>
                  </a:cubicBezTo>
                  <a:cubicBezTo>
                    <a:pt x="115950" y="180927"/>
                    <a:pt x="104686" y="174963"/>
                    <a:pt x="96072" y="165025"/>
                  </a:cubicBezTo>
                  <a:cubicBezTo>
                    <a:pt x="86797" y="155749"/>
                    <a:pt x="80171" y="143823"/>
                    <a:pt x="76195" y="129246"/>
                  </a:cubicBezTo>
                  <a:lnTo>
                    <a:pt x="64932" y="86842"/>
                  </a:lnTo>
                  <a:cubicBezTo>
                    <a:pt x="58969" y="67627"/>
                    <a:pt x="51018" y="53051"/>
                    <a:pt x="41079" y="42450"/>
                  </a:cubicBezTo>
                  <a:close/>
                </a:path>
              </a:pathLst>
            </a:custGeom>
            <a:solidFill>
              <a:schemeClr val="bg2"/>
            </a:solidFill>
            <a:ln w="26276" cap="flat">
              <a:solidFill>
                <a:schemeClr val="bg2"/>
              </a:solidFill>
              <a:prstDash val="solid"/>
              <a:miter/>
            </a:ln>
          </p:spPr>
          <p:txBody>
            <a:bodyPr rtlCol="0" anchor="ctr"/>
            <a:lstStyle/>
            <a:p>
              <a:endParaRPr lang="en-IL"/>
            </a:p>
          </p:txBody>
        </p:sp>
        <p:sp>
          <p:nvSpPr>
            <p:cNvPr id="32" name="גרפיקה 167">
              <a:extLst>
                <a:ext uri="{FF2B5EF4-FFF2-40B4-BE49-F238E27FC236}">
                  <a16:creationId xmlns:a16="http://schemas.microsoft.com/office/drawing/2014/main" id="{465D99BF-A515-41F5-8192-9C33DA7D11D1}"/>
                </a:ext>
              </a:extLst>
            </p:cNvPr>
            <p:cNvSpPr/>
            <p:nvPr/>
          </p:nvSpPr>
          <p:spPr>
            <a:xfrm>
              <a:off x="4093349" y="1392189"/>
              <a:ext cx="151065" cy="206058"/>
            </a:xfrm>
            <a:custGeom>
              <a:avLst/>
              <a:gdLst>
                <a:gd name="connsiteX0" fmla="*/ 98723 w 151065"/>
                <a:gd name="connsiteY0" fmla="*/ 153716 h 206058"/>
                <a:gd name="connsiteX1" fmla="*/ 36441 w 151065"/>
                <a:gd name="connsiteY1" fmla="*/ 206059 h 206058"/>
                <a:gd name="connsiteX2" fmla="*/ 0 w 151065"/>
                <a:gd name="connsiteY2" fmla="*/ 172268 h 206058"/>
                <a:gd name="connsiteX3" fmla="*/ 38429 w 151065"/>
                <a:gd name="connsiteY3" fmla="*/ 123900 h 206058"/>
                <a:gd name="connsiteX4" fmla="*/ 60956 w 151065"/>
                <a:gd name="connsiteY4" fmla="*/ 65594 h 206058"/>
                <a:gd name="connsiteX5" fmla="*/ 77521 w 151065"/>
                <a:gd name="connsiteY5" fmla="*/ 0 h 206058"/>
                <a:gd name="connsiteX6" fmla="*/ 151066 w 151065"/>
                <a:gd name="connsiteY6" fmla="*/ 19215 h 206058"/>
                <a:gd name="connsiteX7" fmla="*/ 135164 w 151065"/>
                <a:gd name="connsiteY7" fmla="*/ 83484 h 206058"/>
                <a:gd name="connsiteX8" fmla="*/ 98723 w 151065"/>
                <a:gd name="connsiteY8" fmla="*/ 153716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65" h="206058">
                  <a:moveTo>
                    <a:pt x="98723" y="153716"/>
                  </a:moveTo>
                  <a:cubicBezTo>
                    <a:pt x="80833" y="176243"/>
                    <a:pt x="60294" y="193470"/>
                    <a:pt x="36441" y="206059"/>
                  </a:cubicBezTo>
                  <a:lnTo>
                    <a:pt x="0" y="172268"/>
                  </a:lnTo>
                  <a:cubicBezTo>
                    <a:pt x="15902" y="158354"/>
                    <a:pt x="28490" y="141790"/>
                    <a:pt x="38429" y="123900"/>
                  </a:cubicBezTo>
                  <a:cubicBezTo>
                    <a:pt x="48368" y="106011"/>
                    <a:pt x="55656" y="86134"/>
                    <a:pt x="60956" y="65594"/>
                  </a:cubicBezTo>
                  <a:lnTo>
                    <a:pt x="77521" y="0"/>
                  </a:lnTo>
                  <a:lnTo>
                    <a:pt x="151066" y="19215"/>
                  </a:lnTo>
                  <a:lnTo>
                    <a:pt x="135164" y="83484"/>
                  </a:lnTo>
                  <a:cubicBezTo>
                    <a:pt x="128538" y="107999"/>
                    <a:pt x="116612" y="131189"/>
                    <a:pt x="98723" y="153716"/>
                  </a:cubicBezTo>
                  <a:close/>
                </a:path>
              </a:pathLst>
            </a:custGeom>
            <a:solidFill>
              <a:srgbClr val="CAF25B"/>
            </a:solidFill>
            <a:ln w="26276" cap="flat">
              <a:solidFill>
                <a:schemeClr val="bg2"/>
              </a:solidFill>
              <a:prstDash val="solid"/>
              <a:miter/>
            </a:ln>
          </p:spPr>
          <p:txBody>
            <a:bodyPr rtlCol="0" anchor="ctr"/>
            <a:lstStyle/>
            <a:p>
              <a:endParaRPr lang="en-IL"/>
            </a:p>
          </p:txBody>
        </p:sp>
        <p:sp>
          <p:nvSpPr>
            <p:cNvPr id="34" name="גרפיקה 167">
              <a:extLst>
                <a:ext uri="{FF2B5EF4-FFF2-40B4-BE49-F238E27FC236}">
                  <a16:creationId xmlns:a16="http://schemas.microsoft.com/office/drawing/2014/main" id="{7BF4B03B-0ED9-47C7-9702-CA9D577963AF}"/>
                </a:ext>
              </a:extLst>
            </p:cNvPr>
            <p:cNvSpPr/>
            <p:nvPr/>
          </p:nvSpPr>
          <p:spPr>
            <a:xfrm>
              <a:off x="4200265" y="1166439"/>
              <a:ext cx="110827" cy="107657"/>
            </a:xfrm>
            <a:custGeom>
              <a:avLst/>
              <a:gdLst>
                <a:gd name="connsiteX0" fmla="*/ 24273 w 110827"/>
                <a:gd name="connsiteY0" fmla="*/ 7765 h 107657"/>
                <a:gd name="connsiteX1" fmla="*/ 68003 w 110827"/>
                <a:gd name="connsiteY1" fmla="*/ 2464 h 107657"/>
                <a:gd name="connsiteX2" fmla="*/ 104444 w 110827"/>
                <a:gd name="connsiteY2" fmla="*/ 27642 h 107657"/>
                <a:gd name="connsiteX3" fmla="*/ 109082 w 110827"/>
                <a:gd name="connsiteY3" fmla="*/ 68058 h 107657"/>
                <a:gd name="connsiteX4" fmla="*/ 85892 w 110827"/>
                <a:gd name="connsiteY4" fmla="*/ 100524 h 107657"/>
                <a:gd name="connsiteX5" fmla="*/ 42162 w 110827"/>
                <a:gd name="connsiteY5" fmla="*/ 105162 h 107657"/>
                <a:gd name="connsiteX6" fmla="*/ 6384 w 110827"/>
                <a:gd name="connsiteY6" fmla="*/ 80647 h 107657"/>
                <a:gd name="connsiteX7" fmla="*/ 1746 w 110827"/>
                <a:gd name="connsiteY7" fmla="*/ 41556 h 107657"/>
                <a:gd name="connsiteX8" fmla="*/ 24273 w 110827"/>
                <a:gd name="connsiteY8" fmla="*/ 7765 h 1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27" h="107657">
                  <a:moveTo>
                    <a:pt x="24273" y="7765"/>
                  </a:moveTo>
                  <a:cubicBezTo>
                    <a:pt x="35537" y="-186"/>
                    <a:pt x="50113" y="-2174"/>
                    <a:pt x="68003" y="2464"/>
                  </a:cubicBezTo>
                  <a:cubicBezTo>
                    <a:pt x="85892" y="7102"/>
                    <a:pt x="97818" y="15053"/>
                    <a:pt x="104444" y="27642"/>
                  </a:cubicBezTo>
                  <a:cubicBezTo>
                    <a:pt x="111070" y="40231"/>
                    <a:pt x="112395" y="53482"/>
                    <a:pt x="109082" y="68058"/>
                  </a:cubicBezTo>
                  <a:cubicBezTo>
                    <a:pt x="105769" y="82635"/>
                    <a:pt x="97818" y="93236"/>
                    <a:pt x="85892" y="100524"/>
                  </a:cubicBezTo>
                  <a:cubicBezTo>
                    <a:pt x="73966" y="107813"/>
                    <a:pt x="59389" y="109800"/>
                    <a:pt x="42162" y="105162"/>
                  </a:cubicBezTo>
                  <a:cubicBezTo>
                    <a:pt x="24273" y="100524"/>
                    <a:pt x="12347" y="92573"/>
                    <a:pt x="6384" y="80647"/>
                  </a:cubicBezTo>
                  <a:cubicBezTo>
                    <a:pt x="-242" y="68721"/>
                    <a:pt x="-1567" y="55470"/>
                    <a:pt x="1746" y="41556"/>
                  </a:cubicBezTo>
                  <a:cubicBezTo>
                    <a:pt x="5721" y="26979"/>
                    <a:pt x="13009" y="15715"/>
                    <a:pt x="24273" y="7765"/>
                  </a:cubicBezTo>
                  <a:close/>
                </a:path>
              </a:pathLst>
            </a:custGeom>
            <a:solidFill>
              <a:srgbClr val="CAF25B"/>
            </a:solidFill>
            <a:ln w="26276" cap="flat">
              <a:solidFill>
                <a:schemeClr val="bg2"/>
              </a:solidFill>
              <a:prstDash val="solid"/>
              <a:miter/>
            </a:ln>
          </p:spPr>
          <p:txBody>
            <a:bodyPr rtlCol="0" anchor="ctr"/>
            <a:lstStyle/>
            <a:p>
              <a:endParaRPr lang="en-IL"/>
            </a:p>
          </p:txBody>
        </p:sp>
      </p:grpSp>
      <p:grpSp>
        <p:nvGrpSpPr>
          <p:cNvPr id="41" name="קבוצה 429">
            <a:extLst>
              <a:ext uri="{FF2B5EF4-FFF2-40B4-BE49-F238E27FC236}">
                <a16:creationId xmlns:a16="http://schemas.microsoft.com/office/drawing/2014/main" id="{5DBB96AA-FCFF-45E3-A525-EA6AE4F14E25}"/>
              </a:ext>
            </a:extLst>
          </p:cNvPr>
          <p:cNvGrpSpPr/>
          <p:nvPr/>
        </p:nvGrpSpPr>
        <p:grpSpPr>
          <a:xfrm>
            <a:off x="7125348" y="2584183"/>
            <a:ext cx="691970" cy="704767"/>
            <a:chOff x="1270397" y="3443391"/>
            <a:chExt cx="691970" cy="704767"/>
          </a:xfrm>
        </p:grpSpPr>
        <p:sp>
          <p:nvSpPr>
            <p:cNvPr id="42" name="גרפיקה 426">
              <a:extLst>
                <a:ext uri="{FF2B5EF4-FFF2-40B4-BE49-F238E27FC236}">
                  <a16:creationId xmlns:a16="http://schemas.microsoft.com/office/drawing/2014/main" id="{1FCF620A-1491-47AE-A756-289D75CE9103}"/>
                </a:ext>
              </a:extLst>
            </p:cNvPr>
            <p:cNvSpPr/>
            <p:nvPr/>
          </p:nvSpPr>
          <p:spPr>
            <a:xfrm>
              <a:off x="1804237" y="3443391"/>
              <a:ext cx="158130" cy="331417"/>
            </a:xfrm>
            <a:custGeom>
              <a:avLst/>
              <a:gdLst>
                <a:gd name="connsiteX0" fmla="*/ 158131 w 158130"/>
                <a:gd name="connsiteY0" fmla="*/ 0 h 331417"/>
                <a:gd name="connsiteX1" fmla="*/ 66183 w 158130"/>
                <a:gd name="connsiteY1" fmla="*/ 0 h 331417"/>
                <a:gd name="connsiteX2" fmla="*/ 0 w 158130"/>
                <a:gd name="connsiteY2" fmla="*/ 66182 h 331417"/>
                <a:gd name="connsiteX3" fmla="*/ 0 w 158130"/>
                <a:gd name="connsiteY3" fmla="*/ 265235 h 331417"/>
                <a:gd name="connsiteX4" fmla="*/ 66183 w 158130"/>
                <a:gd name="connsiteY4" fmla="*/ 331418 h 331417"/>
                <a:gd name="connsiteX5" fmla="*/ 158131 w 158130"/>
                <a:gd name="connsiteY5" fmla="*/ 331418 h 331417"/>
                <a:gd name="connsiteX6" fmla="*/ 158131 w 158130"/>
                <a:gd name="connsiteY6" fmla="*/ 0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158131" y="0"/>
                  </a:moveTo>
                  <a:lnTo>
                    <a:pt x="66183" y="0"/>
                  </a:lnTo>
                  <a:cubicBezTo>
                    <a:pt x="29807" y="0"/>
                    <a:pt x="0" y="29807"/>
                    <a:pt x="0" y="66182"/>
                  </a:cubicBezTo>
                  <a:lnTo>
                    <a:pt x="0" y="265235"/>
                  </a:lnTo>
                  <a:cubicBezTo>
                    <a:pt x="0" y="301610"/>
                    <a:pt x="29807" y="331418"/>
                    <a:pt x="66183" y="331418"/>
                  </a:cubicBezTo>
                  <a:lnTo>
                    <a:pt x="158131" y="331418"/>
                  </a:lnTo>
                  <a:lnTo>
                    <a:pt x="158131" y="0"/>
                  </a:lnTo>
                  <a:close/>
                </a:path>
              </a:pathLst>
            </a:custGeom>
            <a:solidFill>
              <a:schemeClr val="bg2"/>
            </a:solidFill>
            <a:ln w="19996" cap="flat">
              <a:solidFill>
                <a:schemeClr val="accent1"/>
              </a:solidFill>
              <a:prstDash val="solid"/>
              <a:miter/>
            </a:ln>
          </p:spPr>
          <p:txBody>
            <a:bodyPr rtlCol="0" anchor="ctr"/>
            <a:lstStyle/>
            <a:p>
              <a:endParaRPr lang="en-IL"/>
            </a:p>
          </p:txBody>
        </p:sp>
        <p:sp>
          <p:nvSpPr>
            <p:cNvPr id="43" name="גרפיקה 426">
              <a:extLst>
                <a:ext uri="{FF2B5EF4-FFF2-40B4-BE49-F238E27FC236}">
                  <a16:creationId xmlns:a16="http://schemas.microsoft.com/office/drawing/2014/main" id="{2006051A-C3F0-4625-8B22-B6D77349F642}"/>
                </a:ext>
              </a:extLst>
            </p:cNvPr>
            <p:cNvSpPr/>
            <p:nvPr/>
          </p:nvSpPr>
          <p:spPr>
            <a:xfrm>
              <a:off x="1270397" y="3443391"/>
              <a:ext cx="468667" cy="704767"/>
            </a:xfrm>
            <a:custGeom>
              <a:avLst/>
              <a:gdLst>
                <a:gd name="connsiteX0" fmla="*/ 468163 w 468667"/>
                <a:gd name="connsiteY0" fmla="*/ 343037 h 704767"/>
                <a:gd name="connsiteX1" fmla="*/ 410569 w 468667"/>
                <a:gd name="connsiteY1" fmla="*/ 402147 h 704767"/>
                <a:gd name="connsiteX2" fmla="*/ 316094 w 468667"/>
                <a:gd name="connsiteY2" fmla="*/ 591095 h 704767"/>
                <a:gd name="connsiteX3" fmla="*/ 307001 w 468667"/>
                <a:gd name="connsiteY3" fmla="*/ 649700 h 704767"/>
                <a:gd name="connsiteX4" fmla="*/ 242839 w 468667"/>
                <a:gd name="connsiteY4" fmla="*/ 704768 h 704767"/>
                <a:gd name="connsiteX5" fmla="*/ 242839 w 468667"/>
                <a:gd name="connsiteY5" fmla="*/ 704768 h 704767"/>
                <a:gd name="connsiteX6" fmla="*/ 178677 w 468667"/>
                <a:gd name="connsiteY6" fmla="*/ 626965 h 704767"/>
                <a:gd name="connsiteX7" fmla="*/ 217579 w 468667"/>
                <a:gd name="connsiteY7" fmla="*/ 426902 h 704767"/>
                <a:gd name="connsiteX8" fmla="*/ 88750 w 468667"/>
                <a:gd name="connsiteY8" fmla="*/ 433470 h 704767"/>
                <a:gd name="connsiteX9" fmla="*/ 1349 w 468667"/>
                <a:gd name="connsiteY9" fmla="*/ 334449 h 704767"/>
                <a:gd name="connsiteX10" fmla="*/ 48838 w 468667"/>
                <a:gd name="connsiteY10" fmla="*/ 64667 h 704767"/>
                <a:gd name="connsiteX11" fmla="*/ 125630 w 468667"/>
                <a:gd name="connsiteY11" fmla="*/ 0 h 704767"/>
                <a:gd name="connsiteX12" fmla="*/ 379751 w 468667"/>
                <a:gd name="connsiteY12" fmla="*/ 0 h 704767"/>
                <a:gd name="connsiteX13" fmla="*/ 425725 w 468667"/>
                <a:gd name="connsiteY13" fmla="*/ 6568 h 704767"/>
                <a:gd name="connsiteX14" fmla="*/ 468668 w 468667"/>
                <a:gd name="connsiteY14" fmla="*/ 19198 h 704767"/>
                <a:gd name="connsiteX15" fmla="*/ 468668 w 468667"/>
                <a:gd name="connsiteY15" fmla="*/ 343037 h 70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667" h="704767">
                  <a:moveTo>
                    <a:pt x="468163" y="343037"/>
                  </a:moveTo>
                  <a:lnTo>
                    <a:pt x="410569" y="402147"/>
                  </a:lnTo>
                  <a:cubicBezTo>
                    <a:pt x="360048" y="453678"/>
                    <a:pt x="327209" y="519861"/>
                    <a:pt x="316094" y="591095"/>
                  </a:cubicBezTo>
                  <a:lnTo>
                    <a:pt x="307001" y="649700"/>
                  </a:lnTo>
                  <a:cubicBezTo>
                    <a:pt x="301949" y="681528"/>
                    <a:pt x="274667" y="704768"/>
                    <a:pt x="242839" y="704768"/>
                  </a:cubicBezTo>
                  <a:lnTo>
                    <a:pt x="242839" y="704768"/>
                  </a:lnTo>
                  <a:cubicBezTo>
                    <a:pt x="201917" y="704768"/>
                    <a:pt x="171099" y="667382"/>
                    <a:pt x="178677" y="626965"/>
                  </a:cubicBezTo>
                  <a:lnTo>
                    <a:pt x="217579" y="426902"/>
                  </a:lnTo>
                  <a:lnTo>
                    <a:pt x="88750" y="433470"/>
                  </a:lnTo>
                  <a:cubicBezTo>
                    <a:pt x="34693" y="437006"/>
                    <a:pt x="-8250" y="388506"/>
                    <a:pt x="1349" y="334449"/>
                  </a:cubicBezTo>
                  <a:lnTo>
                    <a:pt x="48838" y="64667"/>
                  </a:lnTo>
                  <a:cubicBezTo>
                    <a:pt x="54901" y="27281"/>
                    <a:pt x="87740" y="0"/>
                    <a:pt x="125630" y="0"/>
                  </a:cubicBezTo>
                  <a:lnTo>
                    <a:pt x="379751" y="0"/>
                  </a:lnTo>
                  <a:cubicBezTo>
                    <a:pt x="395412" y="0"/>
                    <a:pt x="410569" y="2021"/>
                    <a:pt x="425725" y="6568"/>
                  </a:cubicBezTo>
                  <a:lnTo>
                    <a:pt x="468668" y="19198"/>
                  </a:lnTo>
                  <a:lnTo>
                    <a:pt x="468668" y="343037"/>
                  </a:lnTo>
                  <a:close/>
                </a:path>
              </a:pathLst>
            </a:custGeom>
            <a:solidFill>
              <a:schemeClr val="bg2"/>
            </a:solidFill>
            <a:ln w="19996" cap="flat">
              <a:solidFill>
                <a:schemeClr val="accent1"/>
              </a:solidFill>
              <a:prstDash val="solid"/>
              <a:miter/>
            </a:ln>
          </p:spPr>
          <p:txBody>
            <a:bodyPr rtlCol="0" anchor="ctr"/>
            <a:lstStyle/>
            <a:p>
              <a:endParaRPr lang="en-IL"/>
            </a:p>
          </p:txBody>
        </p:sp>
      </p:grpSp>
      <p:sp>
        <p:nvSpPr>
          <p:cNvPr id="44" name="Freeform 8">
            <a:extLst>
              <a:ext uri="{FF2B5EF4-FFF2-40B4-BE49-F238E27FC236}">
                <a16:creationId xmlns:a16="http://schemas.microsoft.com/office/drawing/2014/main" id="{F828B119-750F-42A2-811F-9261687F8564}"/>
              </a:ext>
            </a:extLst>
          </p:cNvPr>
          <p:cNvSpPr/>
          <p:nvPr/>
        </p:nvSpPr>
        <p:spPr>
          <a:xfrm flipV="1">
            <a:off x="4324350" y="3088677"/>
            <a:ext cx="247650" cy="45719"/>
          </a:xfrm>
          <a:custGeom>
            <a:avLst/>
            <a:gdLst>
              <a:gd name="connsiteX0" fmla="*/ 0 w 12754303"/>
              <a:gd name="connsiteY0" fmla="*/ 1119599 h 1119599"/>
              <a:gd name="connsiteX1" fmla="*/ 1277007 w 12754303"/>
              <a:gd name="connsiteY1" fmla="*/ 247 h 1119599"/>
              <a:gd name="connsiteX2" fmla="*/ 2538248 w 12754303"/>
              <a:gd name="connsiteY2" fmla="*/ 1009240 h 1119599"/>
              <a:gd name="connsiteX3" fmla="*/ 4146331 w 12754303"/>
              <a:gd name="connsiteY3" fmla="*/ 79075 h 1119599"/>
              <a:gd name="connsiteX4" fmla="*/ 6117021 w 12754303"/>
              <a:gd name="connsiteY4" fmla="*/ 1009240 h 1119599"/>
              <a:gd name="connsiteX5" fmla="*/ 7126014 w 12754303"/>
              <a:gd name="connsiteY5" fmla="*/ 173668 h 1119599"/>
              <a:gd name="connsiteX6" fmla="*/ 9175531 w 12754303"/>
              <a:gd name="connsiteY6" fmla="*/ 867351 h 1119599"/>
              <a:gd name="connsiteX7" fmla="*/ 10357945 w 12754303"/>
              <a:gd name="connsiteY7" fmla="*/ 205199 h 1119599"/>
              <a:gd name="connsiteX8" fmla="*/ 11839903 w 12754303"/>
              <a:gd name="connsiteY8" fmla="*/ 1103834 h 1119599"/>
              <a:gd name="connsiteX9" fmla="*/ 12754303 w 12754303"/>
              <a:gd name="connsiteY9" fmla="*/ 157902 h 11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54303" h="1119599">
                <a:moveTo>
                  <a:pt x="0" y="1119599"/>
                </a:moveTo>
                <a:cubicBezTo>
                  <a:pt x="426983" y="569119"/>
                  <a:pt x="853966" y="18640"/>
                  <a:pt x="1277007" y="247"/>
                </a:cubicBezTo>
                <a:cubicBezTo>
                  <a:pt x="1700048" y="-18146"/>
                  <a:pt x="2060028" y="996102"/>
                  <a:pt x="2538248" y="1009240"/>
                </a:cubicBezTo>
                <a:cubicBezTo>
                  <a:pt x="3016468" y="1022378"/>
                  <a:pt x="3549869" y="79075"/>
                  <a:pt x="4146331" y="79075"/>
                </a:cubicBezTo>
                <a:cubicBezTo>
                  <a:pt x="4742793" y="79075"/>
                  <a:pt x="5620407" y="993475"/>
                  <a:pt x="6117021" y="1009240"/>
                </a:cubicBezTo>
                <a:cubicBezTo>
                  <a:pt x="6613635" y="1025005"/>
                  <a:pt x="6616262" y="197316"/>
                  <a:pt x="7126014" y="173668"/>
                </a:cubicBezTo>
                <a:cubicBezTo>
                  <a:pt x="7635766" y="150020"/>
                  <a:pt x="8636876" y="862096"/>
                  <a:pt x="9175531" y="867351"/>
                </a:cubicBezTo>
                <a:cubicBezTo>
                  <a:pt x="9714186" y="872606"/>
                  <a:pt x="9913883" y="165785"/>
                  <a:pt x="10357945" y="205199"/>
                </a:cubicBezTo>
                <a:cubicBezTo>
                  <a:pt x="10802007" y="244613"/>
                  <a:pt x="11440510" y="1111717"/>
                  <a:pt x="11839903" y="1103834"/>
                </a:cubicBezTo>
                <a:cubicBezTo>
                  <a:pt x="12239296" y="1095951"/>
                  <a:pt x="12326006" y="136881"/>
                  <a:pt x="12754303" y="157902"/>
                </a:cubicBezTo>
              </a:path>
            </a:pathLst>
          </a:custGeom>
          <a:noFill/>
          <a:ln w="25400">
            <a:solidFill>
              <a:srgbClr val="FF52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8E01DF37-5FCF-407A-B95B-509AB1232B7B}"/>
              </a:ext>
            </a:extLst>
          </p:cNvPr>
          <p:cNvSpPr txBox="1"/>
          <p:nvPr/>
        </p:nvSpPr>
        <p:spPr>
          <a:xfrm>
            <a:off x="2438400" y="1155115"/>
            <a:ext cx="5919275" cy="369332"/>
          </a:xfrm>
          <a:prstGeom prst="rect">
            <a:avLst/>
          </a:prstGeom>
          <a:noFill/>
        </p:spPr>
        <p:txBody>
          <a:bodyPr wrap="square">
            <a:spAutoFit/>
          </a:bodyPr>
          <a:lstStyle/>
          <a:p>
            <a:pPr algn="r" rtl="1"/>
            <a:r>
              <a:rPr lang="he-IL" sz="1800" dirty="0">
                <a:latin typeface="Arial Nova" panose="020B0604020202020204" pitchFamily="34" charset="0"/>
                <a:cs typeface="+mn-cs"/>
              </a:rPr>
              <a:t>אחרי שהוספנו </a:t>
            </a:r>
            <a:r>
              <a:rPr lang="en-US" sz="1800" dirty="0">
                <a:latin typeface="Arial Nova" panose="020B0604020202020204" pitchFamily="34" charset="0"/>
                <a:cs typeface="+mn-cs"/>
              </a:rPr>
              <a:t>access modifiers</a:t>
            </a:r>
            <a:r>
              <a:rPr lang="he-IL" sz="1800" dirty="0">
                <a:latin typeface="Arial Nova" panose="020B0604020202020204" pitchFamily="34" charset="0"/>
                <a:cs typeface="+mn-cs"/>
              </a:rPr>
              <a:t> </a:t>
            </a:r>
            <a:r>
              <a:rPr lang="he-IL" sz="1800" b="1" dirty="0">
                <a:solidFill>
                  <a:schemeClr val="bg2"/>
                </a:solidFill>
                <a:latin typeface="Arial Nova" panose="020B0604020202020204" pitchFamily="34" charset="0"/>
                <a:cs typeface="+mn-cs"/>
              </a:rPr>
              <a:t>לא</a:t>
            </a:r>
            <a:r>
              <a:rPr lang="he-IL" sz="1800" dirty="0">
                <a:latin typeface="Arial Nova" panose="020B0604020202020204" pitchFamily="34" charset="0"/>
                <a:cs typeface="+mn-cs"/>
              </a:rPr>
              <a:t> נוכל לגשת לשדות פרטיים</a:t>
            </a:r>
          </a:p>
        </p:txBody>
      </p:sp>
    </p:spTree>
    <p:extLst>
      <p:ext uri="{BB962C8B-B14F-4D97-AF65-F5344CB8AC3E}">
        <p14:creationId xmlns:p14="http://schemas.microsoft.com/office/powerpoint/2010/main" val="420507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par>
                                <p:cTn id="8" presetID="53" presetClass="entr" presetSubtype="16"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p:cTn id="10" dur="500" fill="hold"/>
                                        <p:tgtEl>
                                          <p:spTgt spid="41"/>
                                        </p:tgtEl>
                                        <p:attrNameLst>
                                          <p:attrName>ppt_w</p:attrName>
                                        </p:attrNameLst>
                                      </p:cBhvr>
                                      <p:tavLst>
                                        <p:tav tm="0">
                                          <p:val>
                                            <p:fltVal val="0"/>
                                          </p:val>
                                        </p:tav>
                                        <p:tav tm="100000">
                                          <p:val>
                                            <p:strVal val="#ppt_w"/>
                                          </p:val>
                                        </p:tav>
                                      </p:tavLst>
                                    </p:anim>
                                    <p:anim calcmode="lin" valueType="num">
                                      <p:cBhvr>
                                        <p:cTn id="11" dur="500" fill="hold"/>
                                        <p:tgtEl>
                                          <p:spTgt spid="41"/>
                                        </p:tgtEl>
                                        <p:attrNameLst>
                                          <p:attrName>ppt_h</p:attrName>
                                        </p:attrNameLst>
                                      </p:cBhvr>
                                      <p:tavLst>
                                        <p:tav tm="0">
                                          <p:val>
                                            <p:fltVal val="0"/>
                                          </p:val>
                                        </p:tav>
                                        <p:tav tm="100000">
                                          <p:val>
                                            <p:strVal val="#ppt_h"/>
                                          </p:val>
                                        </p:tav>
                                      </p:tavLst>
                                    </p:anim>
                                    <p:animEffect transition="in" filter="fade">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28"/>
          <p:cNvSpPr txBox="1">
            <a:spLocks noGrp="1"/>
          </p:cNvSpPr>
          <p:nvPr>
            <p:ph type="title"/>
          </p:nvPr>
        </p:nvSpPr>
        <p:spPr>
          <a:xfrm>
            <a:off x="744465" y="207151"/>
            <a:ext cx="7859533" cy="531051"/>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dirty="0"/>
              <a:t>שימוש ב-</a:t>
            </a:r>
            <a:r>
              <a:rPr lang="en-US" dirty="0"/>
              <a:t>Setters</a:t>
            </a:r>
            <a:endParaRPr dirty="0"/>
          </a:p>
        </p:txBody>
      </p:sp>
      <p:grpSp>
        <p:nvGrpSpPr>
          <p:cNvPr id="364" name="Google Shape;364;p28"/>
          <p:cNvGrpSpPr/>
          <p:nvPr/>
        </p:nvGrpSpPr>
        <p:grpSpPr>
          <a:xfrm>
            <a:off x="1814949" y="1493789"/>
            <a:ext cx="5514102" cy="3445471"/>
            <a:chOff x="539999" y="2088763"/>
            <a:chExt cx="5514102" cy="3445471"/>
          </a:xfrm>
        </p:grpSpPr>
        <p:sp>
          <p:nvSpPr>
            <p:cNvPr id="365" name="Google Shape;365;p28"/>
            <p:cNvSpPr/>
            <p:nvPr/>
          </p:nvSpPr>
          <p:spPr>
            <a:xfrm>
              <a:off x="540001" y="2096736"/>
              <a:ext cx="5514100" cy="3437498"/>
            </a:xfrm>
            <a:prstGeom prst="roundRect">
              <a:avLst>
                <a:gd name="adj" fmla="val 1843"/>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100" dirty="0">
                  <a:solidFill>
                    <a:srgbClr val="808080"/>
                  </a:solidFill>
                  <a:latin typeface="Consolas" panose="020B0609020204030204" pitchFamily="49" charset="0"/>
                  <a:ea typeface="Calibri" panose="020F0502020204030204" pitchFamily="34" charset="0"/>
                  <a:cs typeface="Consolas" panose="020B0609020204030204" pitchFamily="49" charset="0"/>
                </a:rPr>
                <a:t>#include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Student.h</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algn="l" rtl="0"/>
              <a:endPar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algn="l" rtl="0"/>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endParaRPr lang="en-US" sz="16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2B91AF"/>
                  </a:solidFill>
                  <a:latin typeface="Consolas" panose="020B0609020204030204" pitchFamily="49" charset="0"/>
                  <a:ea typeface="Calibri" panose="020F0502020204030204" pitchFamily="34" charset="0"/>
                  <a:cs typeface="Consolas" panose="020B0609020204030204" pitchFamily="49" charset="0"/>
                </a:rPr>
                <a:t>Student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stud1;</a:t>
              </a:r>
              <a:endParaRPr lang="en-US" sz="16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 first student info</a:t>
              </a:r>
              <a:endParaRPr lang="en-US" sz="16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stud1.setFirstName(</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"Shahar"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stud1.setLastName(</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"Hasson"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stud1.setId(123456789);</a:t>
              </a:r>
              <a:endParaRPr lang="en-US" sz="16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stud1.setGrade(</a:t>
              </a:r>
              <a:r>
                <a:rPr lang="en-US" sz="1100" dirty="0">
                  <a:solidFill>
                    <a:schemeClr val="tx1">
                      <a:lumMod val="50000"/>
                    </a:schemeClr>
                  </a:solidFill>
                  <a:latin typeface="Consolas" panose="020B0609020204030204" pitchFamily="49" charset="0"/>
                  <a:ea typeface="Calibri" panose="020F0502020204030204" pitchFamily="34" charset="0"/>
                  <a:cs typeface="Consolas" panose="020B0609020204030204" pitchFamily="49" charset="0"/>
                </a:rPr>
                <a:t>0</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78);</a:t>
              </a:r>
              <a:endParaRPr lang="en-US" sz="16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stud1.setGrade(</a:t>
              </a:r>
              <a:r>
                <a:rPr lang="en-US" sz="1100" dirty="0">
                  <a:solidFill>
                    <a:schemeClr val="tx1">
                      <a:lumMod val="50000"/>
                    </a:schemeClr>
                  </a:solidFill>
                  <a:latin typeface="Consolas" panose="020B0609020204030204" pitchFamily="49" charset="0"/>
                  <a:ea typeface="Calibri" panose="020F0502020204030204" pitchFamily="34" charset="0"/>
                  <a:cs typeface="Consolas" panose="020B0609020204030204" pitchFamily="49" charset="0"/>
                </a:rPr>
                <a:t>1</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81);</a:t>
              </a:r>
              <a:endParaRPr lang="en-US" sz="16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stud1.setGrade(</a:t>
              </a:r>
              <a:r>
                <a:rPr lang="en-US" sz="1100" dirty="0">
                  <a:solidFill>
                    <a:schemeClr val="tx1">
                      <a:lumMod val="50000"/>
                    </a:schemeClr>
                  </a:solidFill>
                  <a:latin typeface="Consolas" panose="020B0609020204030204" pitchFamily="49" charset="0"/>
                  <a:ea typeface="Calibri" panose="020F0502020204030204" pitchFamily="34" charset="0"/>
                  <a:cs typeface="Consolas" panose="020B0609020204030204" pitchFamily="49" charset="0"/>
                </a:rPr>
                <a:t>2</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90);</a:t>
              </a:r>
              <a:endParaRPr lang="en-US" sz="16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stud1.setGrade(</a:t>
              </a:r>
              <a:r>
                <a:rPr lang="en-US" sz="1100" dirty="0">
                  <a:solidFill>
                    <a:schemeClr val="tx1">
                      <a:lumMod val="50000"/>
                    </a:schemeClr>
                  </a:solidFill>
                  <a:latin typeface="Consolas" panose="020B0609020204030204" pitchFamily="49" charset="0"/>
                  <a:ea typeface="Calibri" panose="020F0502020204030204" pitchFamily="34" charset="0"/>
                  <a:cs typeface="Consolas" panose="020B0609020204030204" pitchFamily="49" charset="0"/>
                </a:rPr>
                <a:t>3</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65);   </a:t>
              </a:r>
              <a:endParaRPr lang="en-US" sz="1600" dirty="0">
                <a:latin typeface="Times New Roman" panose="02020603050405020304" pitchFamily="18" charset="0"/>
                <a:ea typeface="Times New Roman" panose="02020603050405020304" pitchFamily="18" charset="0"/>
              </a:endParaRPr>
            </a:p>
            <a:p>
              <a:pPr indent="457200" algn="l" rtl="0"/>
              <a:r>
                <a:rPr lang="he-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stud1.print();                  </a:t>
              </a:r>
              <a:endParaRPr lang="en-US" sz="1600" dirty="0">
                <a:latin typeface="Times New Roman" panose="02020603050405020304" pitchFamily="18" charset="0"/>
                <a:ea typeface="Times New Roman" panose="02020603050405020304" pitchFamily="18" charset="0"/>
              </a:endParaRPr>
            </a:p>
            <a:p>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he-IL" sz="11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1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Times New Roman" panose="02020603050405020304" pitchFamily="18" charset="0"/>
                <a:ea typeface="Times New Roman" panose="02020603050405020304" pitchFamily="18" charset="0"/>
              </a:endParaRPr>
            </a:p>
            <a:p>
              <a:pPr algn="l" rtl="0"/>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effectLst/>
                <a:latin typeface="Times New Roman" panose="02020603050405020304" pitchFamily="18" charset="0"/>
                <a:ea typeface="Times New Roman" panose="02020603050405020304" pitchFamily="18" charset="0"/>
              </a:endParaRPr>
            </a:p>
          </p:txBody>
        </p:sp>
        <p:sp>
          <p:nvSpPr>
            <p:cNvPr id="366" name="Google Shape;366;p28"/>
            <p:cNvSpPr/>
            <p:nvPr/>
          </p:nvSpPr>
          <p:spPr>
            <a:xfrm>
              <a:off x="539999" y="2088763"/>
              <a:ext cx="5514100" cy="294600"/>
            </a:xfrm>
            <a:prstGeom prst="round2SameRect">
              <a:avLst>
                <a:gd name="adj1" fmla="val 34933"/>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7" name="Google Shape;367;p28"/>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8" name="Google Shape;368;p28"/>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9" name="Google Shape;369;p28"/>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72" name="Google Shape;372;p28"/>
          <p:cNvSpPr txBox="1">
            <a:spLocks noGrp="1"/>
          </p:cNvSpPr>
          <p:nvPr>
            <p:ph type="title" idx="2"/>
          </p:nvPr>
        </p:nvSpPr>
        <p:spPr>
          <a:xfrm>
            <a:off x="8357675" y="598896"/>
            <a:ext cx="720000" cy="301800"/>
          </a:xfrm>
          <a:prstGeom prst="rect">
            <a:avLst/>
          </a:prstGeom>
        </p:spPr>
        <p:txBody>
          <a:bodyPr spcFirstLastPara="1" wrap="square" lIns="0" tIns="0" rIns="0" bIns="0" anchor="b" anchorCtr="0">
            <a:noAutofit/>
          </a:bodyPr>
          <a:lstStyle/>
          <a:p>
            <a:pPr marL="0" lvl="0" indent="0" algn="ctr" rtl="1">
              <a:spcBef>
                <a:spcPts val="0"/>
              </a:spcBef>
              <a:spcAft>
                <a:spcPts val="0"/>
              </a:spcAft>
              <a:buNone/>
            </a:pPr>
            <a:r>
              <a:rPr lang="he-IL" dirty="0"/>
              <a:t>סינטקס</a:t>
            </a:r>
            <a:endParaRPr dirty="0"/>
          </a:p>
        </p:txBody>
      </p:sp>
      <p:grpSp>
        <p:nvGrpSpPr>
          <p:cNvPr id="26" name="קבוצה 25">
            <a:extLst>
              <a:ext uri="{FF2B5EF4-FFF2-40B4-BE49-F238E27FC236}">
                <a16:creationId xmlns:a16="http://schemas.microsoft.com/office/drawing/2014/main" id="{E2302932-F851-4925-9E7A-5FE022F8FD78}"/>
              </a:ext>
            </a:extLst>
          </p:cNvPr>
          <p:cNvGrpSpPr/>
          <p:nvPr/>
        </p:nvGrpSpPr>
        <p:grpSpPr>
          <a:xfrm>
            <a:off x="8526861" y="123707"/>
            <a:ext cx="544069" cy="582046"/>
            <a:chOff x="3767023" y="1166439"/>
            <a:chExt cx="544069" cy="582046"/>
          </a:xfrm>
        </p:grpSpPr>
        <p:grpSp>
          <p:nvGrpSpPr>
            <p:cNvPr id="28" name="גרפיקה 167">
              <a:extLst>
                <a:ext uri="{FF2B5EF4-FFF2-40B4-BE49-F238E27FC236}">
                  <a16:creationId xmlns:a16="http://schemas.microsoft.com/office/drawing/2014/main" id="{F4C7D9B3-20B8-46B5-B034-9516AFB81C3F}"/>
                </a:ext>
              </a:extLst>
            </p:cNvPr>
            <p:cNvGrpSpPr/>
            <p:nvPr/>
          </p:nvGrpSpPr>
          <p:grpSpPr>
            <a:xfrm>
              <a:off x="3767023" y="1330570"/>
              <a:ext cx="203330" cy="417915"/>
              <a:chOff x="3767023" y="1330570"/>
              <a:chExt cx="203330" cy="417915"/>
            </a:xfrm>
            <a:solidFill>
              <a:schemeClr val="accent1"/>
            </a:solidFill>
          </p:grpSpPr>
          <p:sp>
            <p:nvSpPr>
              <p:cNvPr id="35" name="גרפיקה 167">
                <a:extLst>
                  <a:ext uri="{FF2B5EF4-FFF2-40B4-BE49-F238E27FC236}">
                    <a16:creationId xmlns:a16="http://schemas.microsoft.com/office/drawing/2014/main" id="{362EAB81-F08D-42CB-B6C6-1CCC7415CBAA}"/>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37" name="גרפיקה 167">
                <a:extLst>
                  <a:ext uri="{FF2B5EF4-FFF2-40B4-BE49-F238E27FC236}">
                    <a16:creationId xmlns:a16="http://schemas.microsoft.com/office/drawing/2014/main" id="{30EDE517-8BE5-43D3-B70A-E20A4A902104}"/>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38" name="גרפיקה 167">
                <a:extLst>
                  <a:ext uri="{FF2B5EF4-FFF2-40B4-BE49-F238E27FC236}">
                    <a16:creationId xmlns:a16="http://schemas.microsoft.com/office/drawing/2014/main" id="{03F67D5D-2981-4BE2-8D3F-F3A5DA1581DB}"/>
                  </a:ext>
                </a:extLst>
              </p:cNvPr>
              <p:cNvSpPr/>
              <p:nvPr/>
            </p:nvSpPr>
            <p:spPr>
              <a:xfrm>
                <a:off x="3767023" y="1335250"/>
                <a:ext cx="203330" cy="413235"/>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19050" cap="flat">
                <a:solidFill>
                  <a:schemeClr val="bg2"/>
                </a:solidFill>
                <a:prstDash val="solid"/>
                <a:miter/>
              </a:ln>
            </p:spPr>
            <p:txBody>
              <a:bodyPr rtlCol="0" anchor="ctr"/>
              <a:lstStyle/>
              <a:p>
                <a:endParaRPr lang="en-IL"/>
              </a:p>
            </p:txBody>
          </p:sp>
        </p:grpSp>
        <p:sp>
          <p:nvSpPr>
            <p:cNvPr id="29" name="גרפיקה 167">
              <a:extLst>
                <a:ext uri="{FF2B5EF4-FFF2-40B4-BE49-F238E27FC236}">
                  <a16:creationId xmlns:a16="http://schemas.microsoft.com/office/drawing/2014/main" id="{E14570B0-DE38-4403-AB09-1278E8E58AAD}"/>
                </a:ext>
              </a:extLst>
            </p:cNvPr>
            <p:cNvSpPr/>
            <p:nvPr/>
          </p:nvSpPr>
          <p:spPr>
            <a:xfrm>
              <a:off x="3828322" y="1198674"/>
              <a:ext cx="183531" cy="408850"/>
            </a:xfrm>
            <a:custGeom>
              <a:avLst/>
              <a:gdLst>
                <a:gd name="connsiteX0" fmla="*/ 41079 w 183531"/>
                <a:gd name="connsiteY0" fmla="*/ 42450 h 408850"/>
                <a:gd name="connsiteX1" fmla="*/ 0 w 183531"/>
                <a:gd name="connsiteY1" fmla="*/ 25885 h 408850"/>
                <a:gd name="connsiteX2" fmla="*/ 1325 w 183531"/>
                <a:gd name="connsiteY2" fmla="*/ 45 h 408850"/>
                <a:gd name="connsiteX3" fmla="*/ 68907 w 183531"/>
                <a:gd name="connsiteY3" fmla="*/ 19260 h 408850"/>
                <a:gd name="connsiteX4" fmla="*/ 104023 w 183531"/>
                <a:gd name="connsiteY4" fmla="*/ 74916 h 408850"/>
                <a:gd name="connsiteX5" fmla="*/ 116612 w 183531"/>
                <a:gd name="connsiteY5" fmla="*/ 117983 h 408850"/>
                <a:gd name="connsiteX6" fmla="*/ 137814 w 183531"/>
                <a:gd name="connsiteY6" fmla="*/ 151111 h 408850"/>
                <a:gd name="connsiteX7" fmla="*/ 174918 w 183531"/>
                <a:gd name="connsiteY7" fmla="*/ 154424 h 408850"/>
                <a:gd name="connsiteX8" fmla="*/ 182206 w 183531"/>
                <a:gd name="connsiteY8" fmla="*/ 179601 h 408850"/>
                <a:gd name="connsiteX9" fmla="*/ 183532 w 183531"/>
                <a:gd name="connsiteY9" fmla="*/ 184239 h 408850"/>
                <a:gd name="connsiteX10" fmla="*/ 153716 w 183531"/>
                <a:gd name="connsiteY10" fmla="*/ 207429 h 408850"/>
                <a:gd name="connsiteX11" fmla="*/ 153716 w 183531"/>
                <a:gd name="connsiteY11" fmla="*/ 247183 h 408850"/>
                <a:gd name="connsiteX12" fmla="*/ 166305 w 183531"/>
                <a:gd name="connsiteY12" fmla="*/ 290250 h 408850"/>
                <a:gd name="connsiteX13" fmla="*/ 166967 w 183531"/>
                <a:gd name="connsiteY13" fmla="*/ 355845 h 408850"/>
                <a:gd name="connsiteX14" fmla="*/ 120588 w 183531"/>
                <a:gd name="connsiteY14" fmla="*/ 408850 h 408850"/>
                <a:gd name="connsiteX15" fmla="*/ 105348 w 183531"/>
                <a:gd name="connsiteY15" fmla="*/ 387648 h 408850"/>
                <a:gd name="connsiteX16" fmla="*/ 130526 w 183531"/>
                <a:gd name="connsiteY16" fmla="*/ 351207 h 408850"/>
                <a:gd name="connsiteX17" fmla="*/ 126551 w 183531"/>
                <a:gd name="connsiteY17" fmla="*/ 301514 h 408850"/>
                <a:gd name="connsiteX18" fmla="*/ 113962 w 183531"/>
                <a:gd name="connsiteY18" fmla="*/ 258447 h 408850"/>
                <a:gd name="connsiteX19" fmla="*/ 111312 w 183531"/>
                <a:gd name="connsiteY19" fmla="*/ 217368 h 408850"/>
                <a:gd name="connsiteX20" fmla="*/ 129864 w 183531"/>
                <a:gd name="connsiteY20" fmla="*/ 183577 h 408850"/>
                <a:gd name="connsiteX21" fmla="*/ 96072 w 183531"/>
                <a:gd name="connsiteY21" fmla="*/ 165025 h 408850"/>
                <a:gd name="connsiteX22" fmla="*/ 76195 w 183531"/>
                <a:gd name="connsiteY22" fmla="*/ 129246 h 408850"/>
                <a:gd name="connsiteX23" fmla="*/ 64932 w 183531"/>
                <a:gd name="connsiteY23" fmla="*/ 86842 h 408850"/>
                <a:gd name="connsiteX24" fmla="*/ 41079 w 183531"/>
                <a:gd name="connsiteY24" fmla="*/ 42450 h 4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850">
                  <a:moveTo>
                    <a:pt x="41079" y="42450"/>
                  </a:moveTo>
                  <a:cubicBezTo>
                    <a:pt x="30478" y="31849"/>
                    <a:pt x="17227" y="26548"/>
                    <a:pt x="0" y="25885"/>
                  </a:cubicBezTo>
                  <a:lnTo>
                    <a:pt x="1325" y="45"/>
                  </a:lnTo>
                  <a:cubicBezTo>
                    <a:pt x="30478" y="-617"/>
                    <a:pt x="53006" y="6008"/>
                    <a:pt x="68907" y="19260"/>
                  </a:cubicBezTo>
                  <a:cubicBezTo>
                    <a:pt x="85471" y="32511"/>
                    <a:pt x="96735" y="51063"/>
                    <a:pt x="104023" y="74916"/>
                  </a:cubicBezTo>
                  <a:lnTo>
                    <a:pt x="116612" y="117983"/>
                  </a:lnTo>
                  <a:cubicBezTo>
                    <a:pt x="121250" y="133884"/>
                    <a:pt x="128538" y="144485"/>
                    <a:pt x="137814" y="151111"/>
                  </a:cubicBezTo>
                  <a:cubicBezTo>
                    <a:pt x="147753" y="157737"/>
                    <a:pt x="159679" y="158399"/>
                    <a:pt x="174918" y="154424"/>
                  </a:cubicBezTo>
                  <a:lnTo>
                    <a:pt x="182206" y="179601"/>
                  </a:lnTo>
                  <a:lnTo>
                    <a:pt x="183532" y="184239"/>
                  </a:lnTo>
                  <a:cubicBezTo>
                    <a:pt x="168293" y="188877"/>
                    <a:pt x="158354" y="196166"/>
                    <a:pt x="153716" y="207429"/>
                  </a:cubicBezTo>
                  <a:cubicBezTo>
                    <a:pt x="149078" y="218030"/>
                    <a:pt x="149078" y="231282"/>
                    <a:pt x="153716" y="247183"/>
                  </a:cubicBezTo>
                  <a:lnTo>
                    <a:pt x="166305" y="290250"/>
                  </a:lnTo>
                  <a:cubicBezTo>
                    <a:pt x="173593" y="314103"/>
                    <a:pt x="173593" y="335968"/>
                    <a:pt x="166967" y="355845"/>
                  </a:cubicBezTo>
                  <a:cubicBezTo>
                    <a:pt x="160342" y="375722"/>
                    <a:pt x="145103" y="393611"/>
                    <a:pt x="120588" y="408850"/>
                  </a:cubicBezTo>
                  <a:lnTo>
                    <a:pt x="105348" y="387648"/>
                  </a:lnTo>
                  <a:cubicBezTo>
                    <a:pt x="119262" y="378372"/>
                    <a:pt x="127876" y="365783"/>
                    <a:pt x="130526" y="351207"/>
                  </a:cubicBezTo>
                  <a:cubicBezTo>
                    <a:pt x="133176" y="336630"/>
                    <a:pt x="131851" y="320066"/>
                    <a:pt x="126551" y="301514"/>
                  </a:cubicBezTo>
                  <a:lnTo>
                    <a:pt x="113962" y="258447"/>
                  </a:lnTo>
                  <a:cubicBezTo>
                    <a:pt x="109986" y="243871"/>
                    <a:pt x="108661" y="230619"/>
                    <a:pt x="111312" y="217368"/>
                  </a:cubicBezTo>
                  <a:cubicBezTo>
                    <a:pt x="113962" y="204779"/>
                    <a:pt x="119925" y="193515"/>
                    <a:pt x="129864" y="183577"/>
                  </a:cubicBezTo>
                  <a:cubicBezTo>
                    <a:pt x="115950" y="180927"/>
                    <a:pt x="104686" y="174963"/>
                    <a:pt x="96072" y="165025"/>
                  </a:cubicBezTo>
                  <a:cubicBezTo>
                    <a:pt x="86797" y="155749"/>
                    <a:pt x="80171" y="143823"/>
                    <a:pt x="76195" y="129246"/>
                  </a:cubicBezTo>
                  <a:lnTo>
                    <a:pt x="64932" y="86842"/>
                  </a:lnTo>
                  <a:cubicBezTo>
                    <a:pt x="58969" y="67627"/>
                    <a:pt x="51018" y="53051"/>
                    <a:pt x="41079" y="42450"/>
                  </a:cubicBezTo>
                  <a:close/>
                </a:path>
              </a:pathLst>
            </a:custGeom>
            <a:solidFill>
              <a:schemeClr val="bg2"/>
            </a:solidFill>
            <a:ln w="26276" cap="flat">
              <a:solidFill>
                <a:schemeClr val="bg2"/>
              </a:solidFill>
              <a:prstDash val="solid"/>
              <a:miter/>
            </a:ln>
          </p:spPr>
          <p:txBody>
            <a:bodyPr rtlCol="0" anchor="ctr"/>
            <a:lstStyle/>
            <a:p>
              <a:endParaRPr lang="en-IL"/>
            </a:p>
          </p:txBody>
        </p:sp>
        <p:sp>
          <p:nvSpPr>
            <p:cNvPr id="32" name="גרפיקה 167">
              <a:extLst>
                <a:ext uri="{FF2B5EF4-FFF2-40B4-BE49-F238E27FC236}">
                  <a16:creationId xmlns:a16="http://schemas.microsoft.com/office/drawing/2014/main" id="{465D99BF-A515-41F5-8192-9C33DA7D11D1}"/>
                </a:ext>
              </a:extLst>
            </p:cNvPr>
            <p:cNvSpPr/>
            <p:nvPr/>
          </p:nvSpPr>
          <p:spPr>
            <a:xfrm>
              <a:off x="4093349" y="1392189"/>
              <a:ext cx="151065" cy="206058"/>
            </a:xfrm>
            <a:custGeom>
              <a:avLst/>
              <a:gdLst>
                <a:gd name="connsiteX0" fmla="*/ 98723 w 151065"/>
                <a:gd name="connsiteY0" fmla="*/ 153716 h 206058"/>
                <a:gd name="connsiteX1" fmla="*/ 36441 w 151065"/>
                <a:gd name="connsiteY1" fmla="*/ 206059 h 206058"/>
                <a:gd name="connsiteX2" fmla="*/ 0 w 151065"/>
                <a:gd name="connsiteY2" fmla="*/ 172268 h 206058"/>
                <a:gd name="connsiteX3" fmla="*/ 38429 w 151065"/>
                <a:gd name="connsiteY3" fmla="*/ 123900 h 206058"/>
                <a:gd name="connsiteX4" fmla="*/ 60956 w 151065"/>
                <a:gd name="connsiteY4" fmla="*/ 65594 h 206058"/>
                <a:gd name="connsiteX5" fmla="*/ 77521 w 151065"/>
                <a:gd name="connsiteY5" fmla="*/ 0 h 206058"/>
                <a:gd name="connsiteX6" fmla="*/ 151066 w 151065"/>
                <a:gd name="connsiteY6" fmla="*/ 19215 h 206058"/>
                <a:gd name="connsiteX7" fmla="*/ 135164 w 151065"/>
                <a:gd name="connsiteY7" fmla="*/ 83484 h 206058"/>
                <a:gd name="connsiteX8" fmla="*/ 98723 w 151065"/>
                <a:gd name="connsiteY8" fmla="*/ 153716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65" h="206058">
                  <a:moveTo>
                    <a:pt x="98723" y="153716"/>
                  </a:moveTo>
                  <a:cubicBezTo>
                    <a:pt x="80833" y="176243"/>
                    <a:pt x="60294" y="193470"/>
                    <a:pt x="36441" y="206059"/>
                  </a:cubicBezTo>
                  <a:lnTo>
                    <a:pt x="0" y="172268"/>
                  </a:lnTo>
                  <a:cubicBezTo>
                    <a:pt x="15902" y="158354"/>
                    <a:pt x="28490" y="141790"/>
                    <a:pt x="38429" y="123900"/>
                  </a:cubicBezTo>
                  <a:cubicBezTo>
                    <a:pt x="48368" y="106011"/>
                    <a:pt x="55656" y="86134"/>
                    <a:pt x="60956" y="65594"/>
                  </a:cubicBezTo>
                  <a:lnTo>
                    <a:pt x="77521" y="0"/>
                  </a:lnTo>
                  <a:lnTo>
                    <a:pt x="151066" y="19215"/>
                  </a:lnTo>
                  <a:lnTo>
                    <a:pt x="135164" y="83484"/>
                  </a:lnTo>
                  <a:cubicBezTo>
                    <a:pt x="128538" y="107999"/>
                    <a:pt x="116612" y="131189"/>
                    <a:pt x="98723" y="153716"/>
                  </a:cubicBezTo>
                  <a:close/>
                </a:path>
              </a:pathLst>
            </a:custGeom>
            <a:solidFill>
              <a:srgbClr val="CAF25B"/>
            </a:solidFill>
            <a:ln w="26276" cap="flat">
              <a:solidFill>
                <a:schemeClr val="bg2"/>
              </a:solidFill>
              <a:prstDash val="solid"/>
              <a:miter/>
            </a:ln>
          </p:spPr>
          <p:txBody>
            <a:bodyPr rtlCol="0" anchor="ctr"/>
            <a:lstStyle/>
            <a:p>
              <a:endParaRPr lang="en-IL"/>
            </a:p>
          </p:txBody>
        </p:sp>
        <p:sp>
          <p:nvSpPr>
            <p:cNvPr id="34" name="גרפיקה 167">
              <a:extLst>
                <a:ext uri="{FF2B5EF4-FFF2-40B4-BE49-F238E27FC236}">
                  <a16:creationId xmlns:a16="http://schemas.microsoft.com/office/drawing/2014/main" id="{7BF4B03B-0ED9-47C7-9702-CA9D577963AF}"/>
                </a:ext>
              </a:extLst>
            </p:cNvPr>
            <p:cNvSpPr/>
            <p:nvPr/>
          </p:nvSpPr>
          <p:spPr>
            <a:xfrm>
              <a:off x="4200265" y="1166439"/>
              <a:ext cx="110827" cy="107657"/>
            </a:xfrm>
            <a:custGeom>
              <a:avLst/>
              <a:gdLst>
                <a:gd name="connsiteX0" fmla="*/ 24273 w 110827"/>
                <a:gd name="connsiteY0" fmla="*/ 7765 h 107657"/>
                <a:gd name="connsiteX1" fmla="*/ 68003 w 110827"/>
                <a:gd name="connsiteY1" fmla="*/ 2464 h 107657"/>
                <a:gd name="connsiteX2" fmla="*/ 104444 w 110827"/>
                <a:gd name="connsiteY2" fmla="*/ 27642 h 107657"/>
                <a:gd name="connsiteX3" fmla="*/ 109082 w 110827"/>
                <a:gd name="connsiteY3" fmla="*/ 68058 h 107657"/>
                <a:gd name="connsiteX4" fmla="*/ 85892 w 110827"/>
                <a:gd name="connsiteY4" fmla="*/ 100524 h 107657"/>
                <a:gd name="connsiteX5" fmla="*/ 42162 w 110827"/>
                <a:gd name="connsiteY5" fmla="*/ 105162 h 107657"/>
                <a:gd name="connsiteX6" fmla="*/ 6384 w 110827"/>
                <a:gd name="connsiteY6" fmla="*/ 80647 h 107657"/>
                <a:gd name="connsiteX7" fmla="*/ 1746 w 110827"/>
                <a:gd name="connsiteY7" fmla="*/ 41556 h 107657"/>
                <a:gd name="connsiteX8" fmla="*/ 24273 w 110827"/>
                <a:gd name="connsiteY8" fmla="*/ 7765 h 1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27" h="107657">
                  <a:moveTo>
                    <a:pt x="24273" y="7765"/>
                  </a:moveTo>
                  <a:cubicBezTo>
                    <a:pt x="35537" y="-186"/>
                    <a:pt x="50113" y="-2174"/>
                    <a:pt x="68003" y="2464"/>
                  </a:cubicBezTo>
                  <a:cubicBezTo>
                    <a:pt x="85892" y="7102"/>
                    <a:pt x="97818" y="15053"/>
                    <a:pt x="104444" y="27642"/>
                  </a:cubicBezTo>
                  <a:cubicBezTo>
                    <a:pt x="111070" y="40231"/>
                    <a:pt x="112395" y="53482"/>
                    <a:pt x="109082" y="68058"/>
                  </a:cubicBezTo>
                  <a:cubicBezTo>
                    <a:pt x="105769" y="82635"/>
                    <a:pt x="97818" y="93236"/>
                    <a:pt x="85892" y="100524"/>
                  </a:cubicBezTo>
                  <a:cubicBezTo>
                    <a:pt x="73966" y="107813"/>
                    <a:pt x="59389" y="109800"/>
                    <a:pt x="42162" y="105162"/>
                  </a:cubicBezTo>
                  <a:cubicBezTo>
                    <a:pt x="24273" y="100524"/>
                    <a:pt x="12347" y="92573"/>
                    <a:pt x="6384" y="80647"/>
                  </a:cubicBezTo>
                  <a:cubicBezTo>
                    <a:pt x="-242" y="68721"/>
                    <a:pt x="-1567" y="55470"/>
                    <a:pt x="1746" y="41556"/>
                  </a:cubicBezTo>
                  <a:cubicBezTo>
                    <a:pt x="5721" y="26979"/>
                    <a:pt x="13009" y="15715"/>
                    <a:pt x="24273" y="7765"/>
                  </a:cubicBezTo>
                  <a:close/>
                </a:path>
              </a:pathLst>
            </a:custGeom>
            <a:solidFill>
              <a:srgbClr val="CAF25B"/>
            </a:solidFill>
            <a:ln w="26276" cap="flat">
              <a:solidFill>
                <a:schemeClr val="bg2"/>
              </a:solidFill>
              <a:prstDash val="solid"/>
              <a:miter/>
            </a:ln>
          </p:spPr>
          <p:txBody>
            <a:bodyPr rtlCol="0" anchor="ctr"/>
            <a:lstStyle/>
            <a:p>
              <a:endParaRPr lang="en-IL"/>
            </a:p>
          </p:txBody>
        </p:sp>
      </p:grpSp>
      <p:sp>
        <p:nvSpPr>
          <p:cNvPr id="45" name="TextBox 44">
            <a:extLst>
              <a:ext uri="{FF2B5EF4-FFF2-40B4-BE49-F238E27FC236}">
                <a16:creationId xmlns:a16="http://schemas.microsoft.com/office/drawing/2014/main" id="{8E01DF37-5FCF-407A-B95B-509AB1232B7B}"/>
              </a:ext>
            </a:extLst>
          </p:cNvPr>
          <p:cNvSpPr txBox="1"/>
          <p:nvPr/>
        </p:nvSpPr>
        <p:spPr>
          <a:xfrm>
            <a:off x="1488537" y="981532"/>
            <a:ext cx="5919275" cy="369332"/>
          </a:xfrm>
          <a:prstGeom prst="rect">
            <a:avLst/>
          </a:prstGeom>
          <a:noFill/>
        </p:spPr>
        <p:txBody>
          <a:bodyPr wrap="square">
            <a:spAutoFit/>
          </a:bodyPr>
          <a:lstStyle/>
          <a:p>
            <a:pPr algn="r" rtl="1"/>
            <a:r>
              <a:rPr lang="he-IL" sz="1800" dirty="0">
                <a:latin typeface="Arial Nova" panose="020B0604020202020204" pitchFamily="34" charset="0"/>
                <a:cs typeface="+mn-cs"/>
              </a:rPr>
              <a:t>נשתמש ב-</a:t>
            </a:r>
            <a:r>
              <a:rPr lang="en-US" sz="1800" dirty="0">
                <a:latin typeface="Arial Nova" panose="020B0604020202020204" pitchFamily="34" charset="0"/>
                <a:cs typeface="+mn-cs"/>
              </a:rPr>
              <a:t>setters</a:t>
            </a:r>
            <a:r>
              <a:rPr lang="he-IL" sz="1800" dirty="0">
                <a:latin typeface="Arial Nova" panose="020B0604020202020204" pitchFamily="34" charset="0"/>
                <a:cs typeface="+mn-cs"/>
              </a:rPr>
              <a:t> במקום:</a:t>
            </a:r>
          </a:p>
        </p:txBody>
      </p:sp>
      <p:grpSp>
        <p:nvGrpSpPr>
          <p:cNvPr id="23" name="קבוצה 432">
            <a:extLst>
              <a:ext uri="{FF2B5EF4-FFF2-40B4-BE49-F238E27FC236}">
                <a16:creationId xmlns:a16="http://schemas.microsoft.com/office/drawing/2014/main" id="{1601980E-4EAD-4C88-BEB5-45CBCE5FF818}"/>
              </a:ext>
            </a:extLst>
          </p:cNvPr>
          <p:cNvGrpSpPr/>
          <p:nvPr/>
        </p:nvGrpSpPr>
        <p:grpSpPr>
          <a:xfrm>
            <a:off x="7665201" y="2867875"/>
            <a:ext cx="692474" cy="705272"/>
            <a:chOff x="2231235" y="3350461"/>
            <a:chExt cx="692474" cy="705272"/>
          </a:xfrm>
        </p:grpSpPr>
        <p:sp>
          <p:nvSpPr>
            <p:cNvPr id="24" name="גרפיקה 424">
              <a:extLst>
                <a:ext uri="{FF2B5EF4-FFF2-40B4-BE49-F238E27FC236}">
                  <a16:creationId xmlns:a16="http://schemas.microsoft.com/office/drawing/2014/main" id="{2D582B08-B1ED-4EF5-A00D-ECB1D8F1F618}"/>
                </a:ext>
              </a:extLst>
            </p:cNvPr>
            <p:cNvSpPr/>
            <p:nvPr/>
          </p:nvSpPr>
          <p:spPr>
            <a:xfrm>
              <a:off x="2231235" y="3724316"/>
              <a:ext cx="158130" cy="331417"/>
            </a:xfrm>
            <a:custGeom>
              <a:avLst/>
              <a:gdLst>
                <a:gd name="connsiteX0" fmla="*/ 0 w 158130"/>
                <a:gd name="connsiteY0" fmla="*/ 331418 h 331417"/>
                <a:gd name="connsiteX1" fmla="*/ 91948 w 158130"/>
                <a:gd name="connsiteY1" fmla="*/ 331418 h 331417"/>
                <a:gd name="connsiteX2" fmla="*/ 158131 w 158130"/>
                <a:gd name="connsiteY2" fmla="*/ 265235 h 331417"/>
                <a:gd name="connsiteX3" fmla="*/ 158131 w 158130"/>
                <a:gd name="connsiteY3" fmla="*/ 66182 h 331417"/>
                <a:gd name="connsiteX4" fmla="*/ 91948 w 158130"/>
                <a:gd name="connsiteY4" fmla="*/ 0 h 331417"/>
                <a:gd name="connsiteX5" fmla="*/ 0 w 158130"/>
                <a:gd name="connsiteY5" fmla="*/ 0 h 331417"/>
                <a:gd name="connsiteX6" fmla="*/ 0 w 158130"/>
                <a:gd name="connsiteY6" fmla="*/ 331418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0" y="331418"/>
                  </a:moveTo>
                  <a:lnTo>
                    <a:pt x="91948" y="331418"/>
                  </a:lnTo>
                  <a:cubicBezTo>
                    <a:pt x="128323" y="331418"/>
                    <a:pt x="158131" y="301610"/>
                    <a:pt x="158131" y="265235"/>
                  </a:cubicBezTo>
                  <a:lnTo>
                    <a:pt x="158131" y="66182"/>
                  </a:lnTo>
                  <a:cubicBezTo>
                    <a:pt x="158131" y="29807"/>
                    <a:pt x="128323" y="0"/>
                    <a:pt x="91948" y="0"/>
                  </a:cubicBezTo>
                  <a:lnTo>
                    <a:pt x="0" y="0"/>
                  </a:lnTo>
                  <a:lnTo>
                    <a:pt x="0" y="331418"/>
                  </a:lnTo>
                  <a:close/>
                </a:path>
              </a:pathLst>
            </a:custGeom>
            <a:solidFill>
              <a:schemeClr val="accent1"/>
            </a:solidFill>
            <a:ln w="19996" cap="flat">
              <a:solidFill>
                <a:schemeClr val="bg2"/>
              </a:solidFill>
              <a:prstDash val="solid"/>
              <a:miter/>
            </a:ln>
          </p:spPr>
          <p:txBody>
            <a:bodyPr rtlCol="0" anchor="ctr"/>
            <a:lstStyle/>
            <a:p>
              <a:endParaRPr lang="en-IL"/>
            </a:p>
          </p:txBody>
        </p:sp>
        <p:sp>
          <p:nvSpPr>
            <p:cNvPr id="25" name="גרפיקה 424">
              <a:extLst>
                <a:ext uri="{FF2B5EF4-FFF2-40B4-BE49-F238E27FC236}">
                  <a16:creationId xmlns:a16="http://schemas.microsoft.com/office/drawing/2014/main" id="{BC5AAEE5-7D4B-4124-8782-827EBA299777}"/>
                </a:ext>
              </a:extLst>
            </p:cNvPr>
            <p:cNvSpPr/>
            <p:nvPr/>
          </p:nvSpPr>
          <p:spPr>
            <a:xfrm>
              <a:off x="2454537" y="3350461"/>
              <a:ext cx="469172" cy="705272"/>
            </a:xfrm>
            <a:custGeom>
              <a:avLst/>
              <a:gdLst>
                <a:gd name="connsiteX0" fmla="*/ 505 w 469172"/>
                <a:gd name="connsiteY0" fmla="*/ 362235 h 705272"/>
                <a:gd name="connsiteX1" fmla="*/ 58099 w 469172"/>
                <a:gd name="connsiteY1" fmla="*/ 303126 h 705272"/>
                <a:gd name="connsiteX2" fmla="*/ 152573 w 469172"/>
                <a:gd name="connsiteY2" fmla="*/ 114177 h 705272"/>
                <a:gd name="connsiteX3" fmla="*/ 161667 w 469172"/>
                <a:gd name="connsiteY3" fmla="*/ 55573 h 705272"/>
                <a:gd name="connsiteX4" fmla="*/ 225829 w 469172"/>
                <a:gd name="connsiteY4" fmla="*/ 0 h 705272"/>
                <a:gd name="connsiteX5" fmla="*/ 225829 w 469172"/>
                <a:gd name="connsiteY5" fmla="*/ 0 h 705272"/>
                <a:gd name="connsiteX6" fmla="*/ 289991 w 469172"/>
                <a:gd name="connsiteY6" fmla="*/ 77802 h 705272"/>
                <a:gd name="connsiteX7" fmla="*/ 251089 w 469172"/>
                <a:gd name="connsiteY7" fmla="*/ 277865 h 705272"/>
                <a:gd name="connsiteX8" fmla="*/ 379918 w 469172"/>
                <a:gd name="connsiteY8" fmla="*/ 271298 h 705272"/>
                <a:gd name="connsiteX9" fmla="*/ 467824 w 469172"/>
                <a:gd name="connsiteY9" fmla="*/ 370824 h 705272"/>
                <a:gd name="connsiteX10" fmla="*/ 420335 w 469172"/>
                <a:gd name="connsiteY10" fmla="*/ 640606 h 705272"/>
                <a:gd name="connsiteX11" fmla="*/ 343543 w 469172"/>
                <a:gd name="connsiteY11" fmla="*/ 705273 h 705272"/>
                <a:gd name="connsiteX12" fmla="*/ 88917 w 469172"/>
                <a:gd name="connsiteY12" fmla="*/ 705273 h 705272"/>
                <a:gd name="connsiteX13" fmla="*/ 42943 w 469172"/>
                <a:gd name="connsiteY13" fmla="*/ 698705 h 705272"/>
                <a:gd name="connsiteX14" fmla="*/ 0 w 469172"/>
                <a:gd name="connsiteY14" fmla="*/ 686075 h 705272"/>
                <a:gd name="connsiteX15" fmla="*/ 0 w 469172"/>
                <a:gd name="connsiteY15" fmla="*/ 362235 h 70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172" h="705272">
                  <a:moveTo>
                    <a:pt x="505" y="362235"/>
                  </a:moveTo>
                  <a:lnTo>
                    <a:pt x="58099" y="303126"/>
                  </a:lnTo>
                  <a:cubicBezTo>
                    <a:pt x="108620" y="251594"/>
                    <a:pt x="141459" y="185412"/>
                    <a:pt x="152573" y="114177"/>
                  </a:cubicBezTo>
                  <a:lnTo>
                    <a:pt x="161667" y="55573"/>
                  </a:lnTo>
                  <a:cubicBezTo>
                    <a:pt x="166214" y="23240"/>
                    <a:pt x="193495" y="0"/>
                    <a:pt x="225829" y="0"/>
                  </a:cubicBezTo>
                  <a:lnTo>
                    <a:pt x="225829" y="0"/>
                  </a:lnTo>
                  <a:cubicBezTo>
                    <a:pt x="266751" y="0"/>
                    <a:pt x="297569" y="37386"/>
                    <a:pt x="289991" y="77802"/>
                  </a:cubicBezTo>
                  <a:lnTo>
                    <a:pt x="251089" y="277865"/>
                  </a:lnTo>
                  <a:lnTo>
                    <a:pt x="379918" y="271298"/>
                  </a:lnTo>
                  <a:cubicBezTo>
                    <a:pt x="434481" y="268772"/>
                    <a:pt x="477423" y="317272"/>
                    <a:pt x="467824" y="370824"/>
                  </a:cubicBezTo>
                  <a:lnTo>
                    <a:pt x="420335" y="640606"/>
                  </a:lnTo>
                  <a:cubicBezTo>
                    <a:pt x="413767" y="677991"/>
                    <a:pt x="381433" y="705273"/>
                    <a:pt x="343543" y="705273"/>
                  </a:cubicBezTo>
                  <a:lnTo>
                    <a:pt x="88917" y="705273"/>
                  </a:lnTo>
                  <a:cubicBezTo>
                    <a:pt x="73255" y="705273"/>
                    <a:pt x="58099" y="703252"/>
                    <a:pt x="42943" y="698705"/>
                  </a:cubicBezTo>
                  <a:lnTo>
                    <a:pt x="0" y="686075"/>
                  </a:lnTo>
                  <a:lnTo>
                    <a:pt x="0" y="362235"/>
                  </a:lnTo>
                  <a:close/>
                </a:path>
              </a:pathLst>
            </a:custGeom>
            <a:solidFill>
              <a:schemeClr val="accent1"/>
            </a:solidFill>
            <a:ln w="19996" cap="flat">
              <a:solidFill>
                <a:schemeClr val="bg2"/>
              </a:solidFill>
              <a:prstDash val="solid"/>
              <a:miter/>
            </a:ln>
          </p:spPr>
          <p:txBody>
            <a:bodyPr rtlCol="0" anchor="ctr"/>
            <a:lstStyle/>
            <a:p>
              <a:endParaRPr lang="en-IL"/>
            </a:p>
          </p:txBody>
        </p:sp>
      </p:grpSp>
    </p:spTree>
    <p:extLst>
      <p:ext uri="{BB962C8B-B14F-4D97-AF65-F5344CB8AC3E}">
        <p14:creationId xmlns:p14="http://schemas.microsoft.com/office/powerpoint/2010/main" val="318403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28"/>
          <p:cNvSpPr txBox="1">
            <a:spLocks noGrp="1"/>
          </p:cNvSpPr>
          <p:nvPr>
            <p:ph type="title"/>
          </p:nvPr>
        </p:nvSpPr>
        <p:spPr>
          <a:xfrm>
            <a:off x="744465" y="207151"/>
            <a:ext cx="7859533" cy="531051"/>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dirty="0"/>
              <a:t>טיפוסים מורכבים במחלקה</a:t>
            </a:r>
            <a:endParaRPr dirty="0"/>
          </a:p>
        </p:txBody>
      </p:sp>
      <p:grpSp>
        <p:nvGrpSpPr>
          <p:cNvPr id="364" name="Google Shape;364;p28"/>
          <p:cNvGrpSpPr/>
          <p:nvPr/>
        </p:nvGrpSpPr>
        <p:grpSpPr>
          <a:xfrm>
            <a:off x="1814949" y="1722389"/>
            <a:ext cx="5514102" cy="3002011"/>
            <a:chOff x="539999" y="2088763"/>
            <a:chExt cx="5514102" cy="3002011"/>
          </a:xfrm>
        </p:grpSpPr>
        <p:sp>
          <p:nvSpPr>
            <p:cNvPr id="365" name="Google Shape;365;p28"/>
            <p:cNvSpPr/>
            <p:nvPr/>
          </p:nvSpPr>
          <p:spPr>
            <a:xfrm>
              <a:off x="540001" y="2096736"/>
              <a:ext cx="5514100" cy="2994038"/>
            </a:xfrm>
            <a:prstGeom prst="roundRect">
              <a:avLst>
                <a:gd name="adj" fmla="val 1843"/>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200" dirty="0">
                  <a:solidFill>
                    <a:srgbClr val="808080"/>
                  </a:solidFill>
                  <a:latin typeface="Consolas" panose="020B0609020204030204" pitchFamily="49" charset="0"/>
                  <a:ea typeface="Calibri" panose="020F0502020204030204" pitchFamily="34" charset="0"/>
                  <a:cs typeface="Consolas" panose="020B0609020204030204" pitchFamily="49" charset="0"/>
                </a:rPr>
                <a:t>#include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Student.h</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Times New Roman" panose="02020603050405020304" pitchFamily="18" charset="0"/>
                <a:ea typeface="Times New Roman" panose="02020603050405020304" pitchFamily="18"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Times New Roman" panose="02020603050405020304" pitchFamily="18" charset="0"/>
                <a:ea typeface="Times New Roman" panose="02020603050405020304" pitchFamily="18" charset="0"/>
              </a:endParaRPr>
            </a:p>
            <a:p>
              <a:pPr algn="l" rtl="0"/>
              <a:r>
                <a:rPr lang="en-US" sz="1200" dirty="0">
                  <a:solidFill>
                    <a:srgbClr val="808080"/>
                  </a:solidFill>
                  <a:latin typeface="Consolas" panose="020B0609020204030204" pitchFamily="49" charset="0"/>
                  <a:ea typeface="Calibri" panose="020F0502020204030204" pitchFamily="34" charset="0"/>
                  <a:cs typeface="Consolas" panose="020B0609020204030204" pitchFamily="49" charset="0"/>
                </a:rPr>
                <a:t>#define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6F008A"/>
                  </a:solidFill>
                  <a:latin typeface="Consolas" panose="020B0609020204030204" pitchFamily="49" charset="0"/>
                  <a:ea typeface="Calibri" panose="020F0502020204030204" pitchFamily="34" charset="0"/>
                  <a:cs typeface="Consolas" panose="020B0609020204030204" pitchFamily="49" charset="0"/>
                </a:rPr>
                <a:t>MAX_STUDENTS_IN_CLASS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10</a:t>
              </a:r>
              <a:endParaRPr lang="en-US" sz="1800" dirty="0">
                <a:latin typeface="Times New Roman" panose="02020603050405020304" pitchFamily="18" charset="0"/>
                <a:ea typeface="Times New Roman" panose="02020603050405020304" pitchFamily="18"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Times New Roman" panose="02020603050405020304" pitchFamily="18" charset="0"/>
                <a:ea typeface="Times New Roman" panose="02020603050405020304" pitchFamily="18" charset="0"/>
              </a:endParaRPr>
            </a:p>
            <a:p>
              <a:pPr algn="l" rtl="0"/>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ClassRoom</a:t>
              </a:r>
              <a:endParaRPr lang="en-US" sz="1800" dirty="0">
                <a:latin typeface="Times New Roman" panose="02020603050405020304" pitchFamily="18" charset="0"/>
                <a:ea typeface="Times New Roman" panose="02020603050405020304" pitchFamily="18"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Times New Roman" panose="02020603050405020304" pitchFamily="18" charset="0"/>
                <a:ea typeface="Times New Roman" panose="02020603050405020304" pitchFamily="18" charset="0"/>
              </a:endParaRPr>
            </a:p>
            <a:p>
              <a:pPr algn="l" rtl="0"/>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Times New Roman" panose="02020603050405020304" pitchFamily="18" charset="0"/>
                <a:ea typeface="Times New Roman" panose="02020603050405020304" pitchFamily="18"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en-US" sz="120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Times New Roman" panose="02020603050405020304" pitchFamily="18" charset="0"/>
                <a:ea typeface="Times New Roman" panose="02020603050405020304" pitchFamily="18"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printStudents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Times New Roman" panose="02020603050405020304" pitchFamily="18" charset="0"/>
                <a:ea typeface="Times New Roman" panose="02020603050405020304" pitchFamily="18"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addStudent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const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Student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8080"/>
                  </a:solidFill>
                  <a:latin typeface="Consolas" panose="020B0609020204030204" pitchFamily="49" charset="0"/>
                  <a:ea typeface="Calibri" panose="020F0502020204030204" pitchFamily="34" charset="0"/>
                  <a:cs typeface="Consolas" panose="020B0609020204030204" pitchFamily="49" charset="0"/>
                </a:rPr>
                <a:t>stud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Times New Roman" panose="02020603050405020304" pitchFamily="18" charset="0"/>
                <a:ea typeface="Times New Roman" panose="02020603050405020304" pitchFamily="18" charset="0"/>
              </a:endParaRPr>
            </a:p>
            <a:p>
              <a:pPr algn="l" rtl="0"/>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Times New Roman" panose="02020603050405020304" pitchFamily="18" charset="0"/>
                <a:ea typeface="Times New Roman" panose="02020603050405020304" pitchFamily="18"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Student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_</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studentsInClass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6F008A"/>
                  </a:solidFill>
                  <a:latin typeface="Consolas" panose="020B0609020204030204" pitchFamily="49" charset="0"/>
                  <a:ea typeface="Calibri" panose="020F0502020204030204" pitchFamily="34" charset="0"/>
                  <a:cs typeface="Consolas" panose="020B0609020204030204" pitchFamily="49" charset="0"/>
                </a:rPr>
                <a:t>MAX_STUDENTS_IN_CLASS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Times New Roman" panose="02020603050405020304" pitchFamily="18" charset="0"/>
                <a:ea typeface="Times New Roman" panose="02020603050405020304" pitchFamily="18" charset="0"/>
              </a:endParaRPr>
            </a:p>
            <a:p>
              <a:pPr algn="l"/>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effectLst/>
                <a:latin typeface="Times New Roman" panose="02020603050405020304" pitchFamily="18" charset="0"/>
                <a:ea typeface="Times New Roman" panose="02020603050405020304" pitchFamily="18" charset="0"/>
              </a:endParaRPr>
            </a:p>
          </p:txBody>
        </p:sp>
        <p:sp>
          <p:nvSpPr>
            <p:cNvPr id="366" name="Google Shape;366;p28"/>
            <p:cNvSpPr/>
            <p:nvPr/>
          </p:nvSpPr>
          <p:spPr>
            <a:xfrm>
              <a:off x="539999" y="2088763"/>
              <a:ext cx="5514100" cy="294600"/>
            </a:xfrm>
            <a:prstGeom prst="round2SameRect">
              <a:avLst>
                <a:gd name="adj1" fmla="val 34933"/>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7" name="Google Shape;367;p28"/>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8" name="Google Shape;368;p28"/>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9" name="Google Shape;369;p28"/>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72" name="Google Shape;372;p28"/>
          <p:cNvSpPr txBox="1">
            <a:spLocks noGrp="1"/>
          </p:cNvSpPr>
          <p:nvPr>
            <p:ph type="title" idx="2"/>
          </p:nvPr>
        </p:nvSpPr>
        <p:spPr>
          <a:xfrm>
            <a:off x="8357675" y="598896"/>
            <a:ext cx="720000" cy="301800"/>
          </a:xfrm>
          <a:prstGeom prst="rect">
            <a:avLst/>
          </a:prstGeom>
        </p:spPr>
        <p:txBody>
          <a:bodyPr spcFirstLastPara="1" wrap="square" lIns="0" tIns="0" rIns="0" bIns="0" anchor="b" anchorCtr="0">
            <a:noAutofit/>
          </a:bodyPr>
          <a:lstStyle/>
          <a:p>
            <a:pPr marL="0" lvl="0" indent="0" algn="ctr" rtl="1">
              <a:spcBef>
                <a:spcPts val="0"/>
              </a:spcBef>
              <a:spcAft>
                <a:spcPts val="0"/>
              </a:spcAft>
              <a:buNone/>
            </a:pPr>
            <a:r>
              <a:rPr lang="he-IL" dirty="0"/>
              <a:t>סינטקס</a:t>
            </a:r>
            <a:endParaRPr dirty="0"/>
          </a:p>
        </p:txBody>
      </p:sp>
      <p:grpSp>
        <p:nvGrpSpPr>
          <p:cNvPr id="26" name="קבוצה 25">
            <a:extLst>
              <a:ext uri="{FF2B5EF4-FFF2-40B4-BE49-F238E27FC236}">
                <a16:creationId xmlns:a16="http://schemas.microsoft.com/office/drawing/2014/main" id="{E2302932-F851-4925-9E7A-5FE022F8FD78}"/>
              </a:ext>
            </a:extLst>
          </p:cNvPr>
          <p:cNvGrpSpPr/>
          <p:nvPr/>
        </p:nvGrpSpPr>
        <p:grpSpPr>
          <a:xfrm>
            <a:off x="8526861" y="123707"/>
            <a:ext cx="544069" cy="582046"/>
            <a:chOff x="3767023" y="1166439"/>
            <a:chExt cx="544069" cy="582046"/>
          </a:xfrm>
        </p:grpSpPr>
        <p:grpSp>
          <p:nvGrpSpPr>
            <p:cNvPr id="28" name="גרפיקה 167">
              <a:extLst>
                <a:ext uri="{FF2B5EF4-FFF2-40B4-BE49-F238E27FC236}">
                  <a16:creationId xmlns:a16="http://schemas.microsoft.com/office/drawing/2014/main" id="{F4C7D9B3-20B8-46B5-B034-9516AFB81C3F}"/>
                </a:ext>
              </a:extLst>
            </p:cNvPr>
            <p:cNvGrpSpPr/>
            <p:nvPr/>
          </p:nvGrpSpPr>
          <p:grpSpPr>
            <a:xfrm>
              <a:off x="3767023" y="1330570"/>
              <a:ext cx="203330" cy="417915"/>
              <a:chOff x="3767023" y="1330570"/>
              <a:chExt cx="203330" cy="417915"/>
            </a:xfrm>
            <a:solidFill>
              <a:schemeClr val="accent1"/>
            </a:solidFill>
          </p:grpSpPr>
          <p:sp>
            <p:nvSpPr>
              <p:cNvPr id="35" name="גרפיקה 167">
                <a:extLst>
                  <a:ext uri="{FF2B5EF4-FFF2-40B4-BE49-F238E27FC236}">
                    <a16:creationId xmlns:a16="http://schemas.microsoft.com/office/drawing/2014/main" id="{362EAB81-F08D-42CB-B6C6-1CCC7415CBAA}"/>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37" name="גרפיקה 167">
                <a:extLst>
                  <a:ext uri="{FF2B5EF4-FFF2-40B4-BE49-F238E27FC236}">
                    <a16:creationId xmlns:a16="http://schemas.microsoft.com/office/drawing/2014/main" id="{30EDE517-8BE5-43D3-B70A-E20A4A902104}"/>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38" name="גרפיקה 167">
                <a:extLst>
                  <a:ext uri="{FF2B5EF4-FFF2-40B4-BE49-F238E27FC236}">
                    <a16:creationId xmlns:a16="http://schemas.microsoft.com/office/drawing/2014/main" id="{03F67D5D-2981-4BE2-8D3F-F3A5DA1581DB}"/>
                  </a:ext>
                </a:extLst>
              </p:cNvPr>
              <p:cNvSpPr/>
              <p:nvPr/>
            </p:nvSpPr>
            <p:spPr>
              <a:xfrm>
                <a:off x="3767023" y="1335250"/>
                <a:ext cx="203330" cy="413235"/>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19050" cap="flat">
                <a:solidFill>
                  <a:schemeClr val="bg2"/>
                </a:solidFill>
                <a:prstDash val="solid"/>
                <a:miter/>
              </a:ln>
            </p:spPr>
            <p:txBody>
              <a:bodyPr rtlCol="0" anchor="ctr"/>
              <a:lstStyle/>
              <a:p>
                <a:endParaRPr lang="en-IL"/>
              </a:p>
            </p:txBody>
          </p:sp>
        </p:grpSp>
        <p:sp>
          <p:nvSpPr>
            <p:cNvPr id="29" name="גרפיקה 167">
              <a:extLst>
                <a:ext uri="{FF2B5EF4-FFF2-40B4-BE49-F238E27FC236}">
                  <a16:creationId xmlns:a16="http://schemas.microsoft.com/office/drawing/2014/main" id="{E14570B0-DE38-4403-AB09-1278E8E58AAD}"/>
                </a:ext>
              </a:extLst>
            </p:cNvPr>
            <p:cNvSpPr/>
            <p:nvPr/>
          </p:nvSpPr>
          <p:spPr>
            <a:xfrm>
              <a:off x="3828322" y="1198674"/>
              <a:ext cx="183531" cy="408850"/>
            </a:xfrm>
            <a:custGeom>
              <a:avLst/>
              <a:gdLst>
                <a:gd name="connsiteX0" fmla="*/ 41079 w 183531"/>
                <a:gd name="connsiteY0" fmla="*/ 42450 h 408850"/>
                <a:gd name="connsiteX1" fmla="*/ 0 w 183531"/>
                <a:gd name="connsiteY1" fmla="*/ 25885 h 408850"/>
                <a:gd name="connsiteX2" fmla="*/ 1325 w 183531"/>
                <a:gd name="connsiteY2" fmla="*/ 45 h 408850"/>
                <a:gd name="connsiteX3" fmla="*/ 68907 w 183531"/>
                <a:gd name="connsiteY3" fmla="*/ 19260 h 408850"/>
                <a:gd name="connsiteX4" fmla="*/ 104023 w 183531"/>
                <a:gd name="connsiteY4" fmla="*/ 74916 h 408850"/>
                <a:gd name="connsiteX5" fmla="*/ 116612 w 183531"/>
                <a:gd name="connsiteY5" fmla="*/ 117983 h 408850"/>
                <a:gd name="connsiteX6" fmla="*/ 137814 w 183531"/>
                <a:gd name="connsiteY6" fmla="*/ 151111 h 408850"/>
                <a:gd name="connsiteX7" fmla="*/ 174918 w 183531"/>
                <a:gd name="connsiteY7" fmla="*/ 154424 h 408850"/>
                <a:gd name="connsiteX8" fmla="*/ 182206 w 183531"/>
                <a:gd name="connsiteY8" fmla="*/ 179601 h 408850"/>
                <a:gd name="connsiteX9" fmla="*/ 183532 w 183531"/>
                <a:gd name="connsiteY9" fmla="*/ 184239 h 408850"/>
                <a:gd name="connsiteX10" fmla="*/ 153716 w 183531"/>
                <a:gd name="connsiteY10" fmla="*/ 207429 h 408850"/>
                <a:gd name="connsiteX11" fmla="*/ 153716 w 183531"/>
                <a:gd name="connsiteY11" fmla="*/ 247183 h 408850"/>
                <a:gd name="connsiteX12" fmla="*/ 166305 w 183531"/>
                <a:gd name="connsiteY12" fmla="*/ 290250 h 408850"/>
                <a:gd name="connsiteX13" fmla="*/ 166967 w 183531"/>
                <a:gd name="connsiteY13" fmla="*/ 355845 h 408850"/>
                <a:gd name="connsiteX14" fmla="*/ 120588 w 183531"/>
                <a:gd name="connsiteY14" fmla="*/ 408850 h 408850"/>
                <a:gd name="connsiteX15" fmla="*/ 105348 w 183531"/>
                <a:gd name="connsiteY15" fmla="*/ 387648 h 408850"/>
                <a:gd name="connsiteX16" fmla="*/ 130526 w 183531"/>
                <a:gd name="connsiteY16" fmla="*/ 351207 h 408850"/>
                <a:gd name="connsiteX17" fmla="*/ 126551 w 183531"/>
                <a:gd name="connsiteY17" fmla="*/ 301514 h 408850"/>
                <a:gd name="connsiteX18" fmla="*/ 113962 w 183531"/>
                <a:gd name="connsiteY18" fmla="*/ 258447 h 408850"/>
                <a:gd name="connsiteX19" fmla="*/ 111312 w 183531"/>
                <a:gd name="connsiteY19" fmla="*/ 217368 h 408850"/>
                <a:gd name="connsiteX20" fmla="*/ 129864 w 183531"/>
                <a:gd name="connsiteY20" fmla="*/ 183577 h 408850"/>
                <a:gd name="connsiteX21" fmla="*/ 96072 w 183531"/>
                <a:gd name="connsiteY21" fmla="*/ 165025 h 408850"/>
                <a:gd name="connsiteX22" fmla="*/ 76195 w 183531"/>
                <a:gd name="connsiteY22" fmla="*/ 129246 h 408850"/>
                <a:gd name="connsiteX23" fmla="*/ 64932 w 183531"/>
                <a:gd name="connsiteY23" fmla="*/ 86842 h 408850"/>
                <a:gd name="connsiteX24" fmla="*/ 41079 w 183531"/>
                <a:gd name="connsiteY24" fmla="*/ 42450 h 4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850">
                  <a:moveTo>
                    <a:pt x="41079" y="42450"/>
                  </a:moveTo>
                  <a:cubicBezTo>
                    <a:pt x="30478" y="31849"/>
                    <a:pt x="17227" y="26548"/>
                    <a:pt x="0" y="25885"/>
                  </a:cubicBezTo>
                  <a:lnTo>
                    <a:pt x="1325" y="45"/>
                  </a:lnTo>
                  <a:cubicBezTo>
                    <a:pt x="30478" y="-617"/>
                    <a:pt x="53006" y="6008"/>
                    <a:pt x="68907" y="19260"/>
                  </a:cubicBezTo>
                  <a:cubicBezTo>
                    <a:pt x="85471" y="32511"/>
                    <a:pt x="96735" y="51063"/>
                    <a:pt x="104023" y="74916"/>
                  </a:cubicBezTo>
                  <a:lnTo>
                    <a:pt x="116612" y="117983"/>
                  </a:lnTo>
                  <a:cubicBezTo>
                    <a:pt x="121250" y="133884"/>
                    <a:pt x="128538" y="144485"/>
                    <a:pt x="137814" y="151111"/>
                  </a:cubicBezTo>
                  <a:cubicBezTo>
                    <a:pt x="147753" y="157737"/>
                    <a:pt x="159679" y="158399"/>
                    <a:pt x="174918" y="154424"/>
                  </a:cubicBezTo>
                  <a:lnTo>
                    <a:pt x="182206" y="179601"/>
                  </a:lnTo>
                  <a:lnTo>
                    <a:pt x="183532" y="184239"/>
                  </a:lnTo>
                  <a:cubicBezTo>
                    <a:pt x="168293" y="188877"/>
                    <a:pt x="158354" y="196166"/>
                    <a:pt x="153716" y="207429"/>
                  </a:cubicBezTo>
                  <a:cubicBezTo>
                    <a:pt x="149078" y="218030"/>
                    <a:pt x="149078" y="231282"/>
                    <a:pt x="153716" y="247183"/>
                  </a:cubicBezTo>
                  <a:lnTo>
                    <a:pt x="166305" y="290250"/>
                  </a:lnTo>
                  <a:cubicBezTo>
                    <a:pt x="173593" y="314103"/>
                    <a:pt x="173593" y="335968"/>
                    <a:pt x="166967" y="355845"/>
                  </a:cubicBezTo>
                  <a:cubicBezTo>
                    <a:pt x="160342" y="375722"/>
                    <a:pt x="145103" y="393611"/>
                    <a:pt x="120588" y="408850"/>
                  </a:cubicBezTo>
                  <a:lnTo>
                    <a:pt x="105348" y="387648"/>
                  </a:lnTo>
                  <a:cubicBezTo>
                    <a:pt x="119262" y="378372"/>
                    <a:pt x="127876" y="365783"/>
                    <a:pt x="130526" y="351207"/>
                  </a:cubicBezTo>
                  <a:cubicBezTo>
                    <a:pt x="133176" y="336630"/>
                    <a:pt x="131851" y="320066"/>
                    <a:pt x="126551" y="301514"/>
                  </a:cubicBezTo>
                  <a:lnTo>
                    <a:pt x="113962" y="258447"/>
                  </a:lnTo>
                  <a:cubicBezTo>
                    <a:pt x="109986" y="243871"/>
                    <a:pt x="108661" y="230619"/>
                    <a:pt x="111312" y="217368"/>
                  </a:cubicBezTo>
                  <a:cubicBezTo>
                    <a:pt x="113962" y="204779"/>
                    <a:pt x="119925" y="193515"/>
                    <a:pt x="129864" y="183577"/>
                  </a:cubicBezTo>
                  <a:cubicBezTo>
                    <a:pt x="115950" y="180927"/>
                    <a:pt x="104686" y="174963"/>
                    <a:pt x="96072" y="165025"/>
                  </a:cubicBezTo>
                  <a:cubicBezTo>
                    <a:pt x="86797" y="155749"/>
                    <a:pt x="80171" y="143823"/>
                    <a:pt x="76195" y="129246"/>
                  </a:cubicBezTo>
                  <a:lnTo>
                    <a:pt x="64932" y="86842"/>
                  </a:lnTo>
                  <a:cubicBezTo>
                    <a:pt x="58969" y="67627"/>
                    <a:pt x="51018" y="53051"/>
                    <a:pt x="41079" y="42450"/>
                  </a:cubicBezTo>
                  <a:close/>
                </a:path>
              </a:pathLst>
            </a:custGeom>
            <a:solidFill>
              <a:schemeClr val="bg2"/>
            </a:solidFill>
            <a:ln w="26276" cap="flat">
              <a:solidFill>
                <a:schemeClr val="bg2"/>
              </a:solidFill>
              <a:prstDash val="solid"/>
              <a:miter/>
            </a:ln>
          </p:spPr>
          <p:txBody>
            <a:bodyPr rtlCol="0" anchor="ctr"/>
            <a:lstStyle/>
            <a:p>
              <a:endParaRPr lang="en-IL"/>
            </a:p>
          </p:txBody>
        </p:sp>
        <p:sp>
          <p:nvSpPr>
            <p:cNvPr id="32" name="גרפיקה 167">
              <a:extLst>
                <a:ext uri="{FF2B5EF4-FFF2-40B4-BE49-F238E27FC236}">
                  <a16:creationId xmlns:a16="http://schemas.microsoft.com/office/drawing/2014/main" id="{465D99BF-A515-41F5-8192-9C33DA7D11D1}"/>
                </a:ext>
              </a:extLst>
            </p:cNvPr>
            <p:cNvSpPr/>
            <p:nvPr/>
          </p:nvSpPr>
          <p:spPr>
            <a:xfrm>
              <a:off x="4093349" y="1392189"/>
              <a:ext cx="151065" cy="206058"/>
            </a:xfrm>
            <a:custGeom>
              <a:avLst/>
              <a:gdLst>
                <a:gd name="connsiteX0" fmla="*/ 98723 w 151065"/>
                <a:gd name="connsiteY0" fmla="*/ 153716 h 206058"/>
                <a:gd name="connsiteX1" fmla="*/ 36441 w 151065"/>
                <a:gd name="connsiteY1" fmla="*/ 206059 h 206058"/>
                <a:gd name="connsiteX2" fmla="*/ 0 w 151065"/>
                <a:gd name="connsiteY2" fmla="*/ 172268 h 206058"/>
                <a:gd name="connsiteX3" fmla="*/ 38429 w 151065"/>
                <a:gd name="connsiteY3" fmla="*/ 123900 h 206058"/>
                <a:gd name="connsiteX4" fmla="*/ 60956 w 151065"/>
                <a:gd name="connsiteY4" fmla="*/ 65594 h 206058"/>
                <a:gd name="connsiteX5" fmla="*/ 77521 w 151065"/>
                <a:gd name="connsiteY5" fmla="*/ 0 h 206058"/>
                <a:gd name="connsiteX6" fmla="*/ 151066 w 151065"/>
                <a:gd name="connsiteY6" fmla="*/ 19215 h 206058"/>
                <a:gd name="connsiteX7" fmla="*/ 135164 w 151065"/>
                <a:gd name="connsiteY7" fmla="*/ 83484 h 206058"/>
                <a:gd name="connsiteX8" fmla="*/ 98723 w 151065"/>
                <a:gd name="connsiteY8" fmla="*/ 153716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65" h="206058">
                  <a:moveTo>
                    <a:pt x="98723" y="153716"/>
                  </a:moveTo>
                  <a:cubicBezTo>
                    <a:pt x="80833" y="176243"/>
                    <a:pt x="60294" y="193470"/>
                    <a:pt x="36441" y="206059"/>
                  </a:cubicBezTo>
                  <a:lnTo>
                    <a:pt x="0" y="172268"/>
                  </a:lnTo>
                  <a:cubicBezTo>
                    <a:pt x="15902" y="158354"/>
                    <a:pt x="28490" y="141790"/>
                    <a:pt x="38429" y="123900"/>
                  </a:cubicBezTo>
                  <a:cubicBezTo>
                    <a:pt x="48368" y="106011"/>
                    <a:pt x="55656" y="86134"/>
                    <a:pt x="60956" y="65594"/>
                  </a:cubicBezTo>
                  <a:lnTo>
                    <a:pt x="77521" y="0"/>
                  </a:lnTo>
                  <a:lnTo>
                    <a:pt x="151066" y="19215"/>
                  </a:lnTo>
                  <a:lnTo>
                    <a:pt x="135164" y="83484"/>
                  </a:lnTo>
                  <a:cubicBezTo>
                    <a:pt x="128538" y="107999"/>
                    <a:pt x="116612" y="131189"/>
                    <a:pt x="98723" y="153716"/>
                  </a:cubicBezTo>
                  <a:close/>
                </a:path>
              </a:pathLst>
            </a:custGeom>
            <a:solidFill>
              <a:srgbClr val="CAF25B"/>
            </a:solidFill>
            <a:ln w="26276" cap="flat">
              <a:solidFill>
                <a:schemeClr val="bg2"/>
              </a:solidFill>
              <a:prstDash val="solid"/>
              <a:miter/>
            </a:ln>
          </p:spPr>
          <p:txBody>
            <a:bodyPr rtlCol="0" anchor="ctr"/>
            <a:lstStyle/>
            <a:p>
              <a:endParaRPr lang="en-IL"/>
            </a:p>
          </p:txBody>
        </p:sp>
        <p:sp>
          <p:nvSpPr>
            <p:cNvPr id="34" name="גרפיקה 167">
              <a:extLst>
                <a:ext uri="{FF2B5EF4-FFF2-40B4-BE49-F238E27FC236}">
                  <a16:creationId xmlns:a16="http://schemas.microsoft.com/office/drawing/2014/main" id="{7BF4B03B-0ED9-47C7-9702-CA9D577963AF}"/>
                </a:ext>
              </a:extLst>
            </p:cNvPr>
            <p:cNvSpPr/>
            <p:nvPr/>
          </p:nvSpPr>
          <p:spPr>
            <a:xfrm>
              <a:off x="4200265" y="1166439"/>
              <a:ext cx="110827" cy="107657"/>
            </a:xfrm>
            <a:custGeom>
              <a:avLst/>
              <a:gdLst>
                <a:gd name="connsiteX0" fmla="*/ 24273 w 110827"/>
                <a:gd name="connsiteY0" fmla="*/ 7765 h 107657"/>
                <a:gd name="connsiteX1" fmla="*/ 68003 w 110827"/>
                <a:gd name="connsiteY1" fmla="*/ 2464 h 107657"/>
                <a:gd name="connsiteX2" fmla="*/ 104444 w 110827"/>
                <a:gd name="connsiteY2" fmla="*/ 27642 h 107657"/>
                <a:gd name="connsiteX3" fmla="*/ 109082 w 110827"/>
                <a:gd name="connsiteY3" fmla="*/ 68058 h 107657"/>
                <a:gd name="connsiteX4" fmla="*/ 85892 w 110827"/>
                <a:gd name="connsiteY4" fmla="*/ 100524 h 107657"/>
                <a:gd name="connsiteX5" fmla="*/ 42162 w 110827"/>
                <a:gd name="connsiteY5" fmla="*/ 105162 h 107657"/>
                <a:gd name="connsiteX6" fmla="*/ 6384 w 110827"/>
                <a:gd name="connsiteY6" fmla="*/ 80647 h 107657"/>
                <a:gd name="connsiteX7" fmla="*/ 1746 w 110827"/>
                <a:gd name="connsiteY7" fmla="*/ 41556 h 107657"/>
                <a:gd name="connsiteX8" fmla="*/ 24273 w 110827"/>
                <a:gd name="connsiteY8" fmla="*/ 7765 h 1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27" h="107657">
                  <a:moveTo>
                    <a:pt x="24273" y="7765"/>
                  </a:moveTo>
                  <a:cubicBezTo>
                    <a:pt x="35537" y="-186"/>
                    <a:pt x="50113" y="-2174"/>
                    <a:pt x="68003" y="2464"/>
                  </a:cubicBezTo>
                  <a:cubicBezTo>
                    <a:pt x="85892" y="7102"/>
                    <a:pt x="97818" y="15053"/>
                    <a:pt x="104444" y="27642"/>
                  </a:cubicBezTo>
                  <a:cubicBezTo>
                    <a:pt x="111070" y="40231"/>
                    <a:pt x="112395" y="53482"/>
                    <a:pt x="109082" y="68058"/>
                  </a:cubicBezTo>
                  <a:cubicBezTo>
                    <a:pt x="105769" y="82635"/>
                    <a:pt x="97818" y="93236"/>
                    <a:pt x="85892" y="100524"/>
                  </a:cubicBezTo>
                  <a:cubicBezTo>
                    <a:pt x="73966" y="107813"/>
                    <a:pt x="59389" y="109800"/>
                    <a:pt x="42162" y="105162"/>
                  </a:cubicBezTo>
                  <a:cubicBezTo>
                    <a:pt x="24273" y="100524"/>
                    <a:pt x="12347" y="92573"/>
                    <a:pt x="6384" y="80647"/>
                  </a:cubicBezTo>
                  <a:cubicBezTo>
                    <a:pt x="-242" y="68721"/>
                    <a:pt x="-1567" y="55470"/>
                    <a:pt x="1746" y="41556"/>
                  </a:cubicBezTo>
                  <a:cubicBezTo>
                    <a:pt x="5721" y="26979"/>
                    <a:pt x="13009" y="15715"/>
                    <a:pt x="24273" y="7765"/>
                  </a:cubicBezTo>
                  <a:close/>
                </a:path>
              </a:pathLst>
            </a:custGeom>
            <a:solidFill>
              <a:srgbClr val="CAF25B"/>
            </a:solidFill>
            <a:ln w="26276" cap="flat">
              <a:solidFill>
                <a:schemeClr val="bg2"/>
              </a:solidFill>
              <a:prstDash val="solid"/>
              <a:miter/>
            </a:ln>
          </p:spPr>
          <p:txBody>
            <a:bodyPr rtlCol="0" anchor="ctr"/>
            <a:lstStyle/>
            <a:p>
              <a:endParaRPr lang="en-IL"/>
            </a:p>
          </p:txBody>
        </p:sp>
      </p:grpSp>
      <p:sp>
        <p:nvSpPr>
          <p:cNvPr id="45" name="TextBox 44">
            <a:extLst>
              <a:ext uri="{FF2B5EF4-FFF2-40B4-BE49-F238E27FC236}">
                <a16:creationId xmlns:a16="http://schemas.microsoft.com/office/drawing/2014/main" id="{8E01DF37-5FCF-407A-B95B-509AB1232B7B}"/>
              </a:ext>
            </a:extLst>
          </p:cNvPr>
          <p:cNvSpPr txBox="1"/>
          <p:nvPr/>
        </p:nvSpPr>
        <p:spPr>
          <a:xfrm>
            <a:off x="1409774" y="1111049"/>
            <a:ext cx="5919275" cy="369332"/>
          </a:xfrm>
          <a:prstGeom prst="rect">
            <a:avLst/>
          </a:prstGeom>
          <a:noFill/>
        </p:spPr>
        <p:txBody>
          <a:bodyPr wrap="square">
            <a:spAutoFit/>
          </a:bodyPr>
          <a:lstStyle/>
          <a:p>
            <a:pPr algn="r" rtl="1"/>
            <a:r>
              <a:rPr lang="he-IL" sz="1800" dirty="0"/>
              <a:t>בדוגמא מוגדרת מחלקה המייצגת </a:t>
            </a:r>
            <a:r>
              <a:rPr lang="he-IL" sz="1800" b="1" dirty="0">
                <a:solidFill>
                  <a:schemeClr val="accent1"/>
                </a:solidFill>
              </a:rPr>
              <a:t>כיתה</a:t>
            </a:r>
            <a:r>
              <a:rPr lang="he-IL" sz="1800" b="1" dirty="0"/>
              <a:t> </a:t>
            </a:r>
            <a:r>
              <a:rPr lang="he-IL" sz="1800" dirty="0"/>
              <a:t>של תלמידים</a:t>
            </a:r>
          </a:p>
        </p:txBody>
      </p:sp>
      <p:grpSp>
        <p:nvGrpSpPr>
          <p:cNvPr id="19" name="קבוצה 18">
            <a:extLst>
              <a:ext uri="{FF2B5EF4-FFF2-40B4-BE49-F238E27FC236}">
                <a16:creationId xmlns:a16="http://schemas.microsoft.com/office/drawing/2014/main" id="{D556369D-14A3-4BBE-8A29-90EC3A36BC80}"/>
              </a:ext>
            </a:extLst>
          </p:cNvPr>
          <p:cNvGrpSpPr/>
          <p:nvPr/>
        </p:nvGrpSpPr>
        <p:grpSpPr>
          <a:xfrm>
            <a:off x="5934492" y="2717894"/>
            <a:ext cx="3083609" cy="1457018"/>
            <a:chOff x="290614" y="3756354"/>
            <a:chExt cx="3083609" cy="1457018"/>
          </a:xfrm>
        </p:grpSpPr>
        <p:sp>
          <p:nvSpPr>
            <p:cNvPr id="20" name="Google Shape;332;p25">
              <a:extLst>
                <a:ext uri="{FF2B5EF4-FFF2-40B4-BE49-F238E27FC236}">
                  <a16:creationId xmlns:a16="http://schemas.microsoft.com/office/drawing/2014/main" id="{8182F257-8499-4F84-8A30-7DBA548109E2}"/>
                </a:ext>
              </a:extLst>
            </p:cNvPr>
            <p:cNvSpPr/>
            <p:nvPr/>
          </p:nvSpPr>
          <p:spPr>
            <a:xfrm>
              <a:off x="449316" y="3756354"/>
              <a:ext cx="2924907" cy="574536"/>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Arimo"/>
                  <a:sym typeface="Arimo"/>
                </a:rPr>
                <a:t>מערך שבו כל תא מחזיק אובייקט מסוג </a:t>
              </a:r>
              <a:r>
                <a:rPr lang="en-US" sz="1200" dirty="0">
                  <a:solidFill>
                    <a:schemeClr val="accent3">
                      <a:lumMod val="75000"/>
                    </a:schemeClr>
                  </a:solidFill>
                  <a:latin typeface="Consolas" panose="020B0609020204030204" pitchFamily="49" charset="0"/>
                  <a:ea typeface="Arimo"/>
                  <a:cs typeface="Arimo"/>
                  <a:sym typeface="Arimo"/>
                </a:rPr>
                <a:t>Student</a:t>
              </a:r>
              <a:endParaRPr lang="he-IL" sz="1200" dirty="0">
                <a:solidFill>
                  <a:schemeClr val="accent3">
                    <a:lumMod val="75000"/>
                  </a:schemeClr>
                </a:solidFill>
                <a:latin typeface="Consolas" panose="020B0609020204030204" pitchFamily="49" charset="0"/>
                <a:ea typeface="Arimo"/>
                <a:cs typeface="Arimo"/>
                <a:sym typeface="Arimo"/>
              </a:endParaRPr>
            </a:p>
          </p:txBody>
        </p:sp>
        <p:cxnSp>
          <p:nvCxnSpPr>
            <p:cNvPr id="21" name="Google Shape;333;p25">
              <a:extLst>
                <a:ext uri="{FF2B5EF4-FFF2-40B4-BE49-F238E27FC236}">
                  <a16:creationId xmlns:a16="http://schemas.microsoft.com/office/drawing/2014/main" id="{DC060BDE-DEC8-47A9-B90D-8C95C2ECDF10}"/>
                </a:ext>
              </a:extLst>
            </p:cNvPr>
            <p:cNvCxnSpPr>
              <a:cxnSpLocks/>
              <a:endCxn id="20" idx="2"/>
            </p:cNvCxnSpPr>
            <p:nvPr/>
          </p:nvCxnSpPr>
          <p:spPr>
            <a:xfrm flipV="1">
              <a:off x="290614" y="4330890"/>
              <a:ext cx="1621156" cy="882482"/>
            </a:xfrm>
            <a:prstGeom prst="straightConnector1">
              <a:avLst/>
            </a:prstGeom>
            <a:noFill/>
            <a:ln w="19050" cap="flat" cmpd="sng">
              <a:solidFill>
                <a:schemeClr val="accent1"/>
              </a:solidFill>
              <a:prstDash val="solid"/>
              <a:round/>
              <a:headEnd type="none" w="med" len="med"/>
              <a:tailEnd type="none" w="med" len="med"/>
            </a:ln>
          </p:spPr>
        </p:cxnSp>
      </p:grpSp>
    </p:spTree>
    <p:extLst>
      <p:ext uri="{BB962C8B-B14F-4D97-AF65-F5344CB8AC3E}">
        <p14:creationId xmlns:p14="http://schemas.microsoft.com/office/powerpoint/2010/main" val="429404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7"/>
          <p:cNvSpPr txBox="1">
            <a:spLocks noGrp="1"/>
          </p:cNvSpPr>
          <p:nvPr>
            <p:ph type="ctrTitle"/>
          </p:nvPr>
        </p:nvSpPr>
        <p:spPr>
          <a:xfrm>
            <a:off x="540000" y="1149600"/>
            <a:ext cx="8064000" cy="1063800"/>
          </a:xfrm>
          <a:prstGeom prst="rect">
            <a:avLst/>
          </a:prstGeom>
        </p:spPr>
        <p:txBody>
          <a:bodyPr spcFirstLastPara="1" wrap="square" lIns="0" tIns="0" rIns="0" bIns="0" anchor="b" anchorCtr="0">
            <a:noAutofit/>
          </a:bodyPr>
          <a:lstStyle/>
          <a:p>
            <a:pPr marL="0" lvl="0" indent="0" algn="ctr" rtl="1">
              <a:spcBef>
                <a:spcPts val="0"/>
              </a:spcBef>
              <a:spcAft>
                <a:spcPts val="0"/>
              </a:spcAft>
              <a:buNone/>
            </a:pPr>
            <a:r>
              <a:rPr lang="he-IL" dirty="0"/>
              <a:t>זה היה </a:t>
            </a:r>
            <a:r>
              <a:rPr lang="he-IL" dirty="0" err="1"/>
              <a:t>ארוךךךך</a:t>
            </a:r>
            <a:r>
              <a:rPr lang="he-IL" dirty="0"/>
              <a:t>...</a:t>
            </a:r>
            <a:endParaRPr dirty="0"/>
          </a:p>
        </p:txBody>
      </p:sp>
      <p:sp>
        <p:nvSpPr>
          <p:cNvPr id="492" name="Google Shape;492;p37"/>
          <p:cNvSpPr txBox="1">
            <a:spLocks noGrp="1"/>
          </p:cNvSpPr>
          <p:nvPr>
            <p:ph type="subTitle" idx="1"/>
          </p:nvPr>
        </p:nvSpPr>
        <p:spPr>
          <a:xfrm>
            <a:off x="540050" y="2324050"/>
            <a:ext cx="8064000" cy="486600"/>
          </a:xfrm>
          <a:prstGeom prst="rect">
            <a:avLst/>
          </a:prstGeom>
        </p:spPr>
        <p:txBody>
          <a:bodyPr spcFirstLastPara="1" wrap="square" lIns="0" tIns="0" rIns="0" bIns="0" anchor="t" anchorCtr="0">
            <a:noAutofit/>
          </a:bodyPr>
          <a:lstStyle/>
          <a:p>
            <a:pPr marL="0" lvl="0" indent="0" algn="ctr" rtl="1">
              <a:spcBef>
                <a:spcPts val="0"/>
              </a:spcBef>
              <a:spcAft>
                <a:spcPts val="0"/>
              </a:spcAft>
              <a:buNone/>
            </a:pP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תכנות </a:t>
            </a:r>
            <a:br>
              <a:rPr lang="en-US" dirty="0"/>
            </a:br>
            <a:r>
              <a:rPr lang="he-IL" dirty="0"/>
              <a:t>מונחה עצמים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2</a:t>
            </a:r>
          </a:p>
        </p:txBody>
      </p:sp>
      <p:sp>
        <p:nvSpPr>
          <p:cNvPr id="250" name="Google Shape;250;p20"/>
          <p:cNvSpPr txBox="1">
            <a:spLocks noGrp="1"/>
          </p:cNvSpPr>
          <p:nvPr>
            <p:ph type="subTitle" idx="4294967295"/>
          </p:nvPr>
        </p:nvSpPr>
        <p:spPr>
          <a:xfrm>
            <a:off x="4659487" y="4283075"/>
            <a:ext cx="1206237"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6">
                    <a:lumMod val="50000"/>
                  </a:schemeClr>
                </a:solidFill>
              </a:rPr>
              <a:t>תכנות </a:t>
            </a:r>
            <a:br>
              <a:rPr lang="en-US" sz="1400" dirty="0">
                <a:solidFill>
                  <a:schemeClr val="accent6">
                    <a:lumMod val="50000"/>
                  </a:schemeClr>
                </a:solidFill>
              </a:rPr>
            </a:br>
            <a:r>
              <a:rPr lang="he-IL" sz="1400" dirty="0">
                <a:solidFill>
                  <a:schemeClr val="accent6">
                    <a:lumMod val="50000"/>
                  </a:schemeClr>
                </a:solidFill>
              </a:rPr>
              <a:t>מונחה עצמים</a:t>
            </a:r>
            <a:endParaRPr sz="1400" dirty="0">
              <a:solidFill>
                <a:schemeClr val="accent6">
                  <a:lumMod val="50000"/>
                </a:schemeClr>
              </a:solidFill>
            </a:endParaRPr>
          </a:p>
        </p:txBody>
      </p:sp>
      <p:sp>
        <p:nvSpPr>
          <p:cNvPr id="251" name="Google Shape;251;p20"/>
          <p:cNvSpPr txBox="1">
            <a:spLocks noGrp="1"/>
          </p:cNvSpPr>
          <p:nvPr>
            <p:ph type="subTitle" idx="4294967295"/>
          </p:nvPr>
        </p:nvSpPr>
        <p:spPr>
          <a:xfrm>
            <a:off x="3449735"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6">
                    <a:lumMod val="50000"/>
                  </a:schemeClr>
                </a:solidFill>
              </a:rPr>
              <a:t>מחלקות ואובייקטים</a:t>
            </a:r>
            <a:endParaRPr sz="1400" dirty="0">
              <a:solidFill>
                <a:schemeClr val="accent6">
                  <a:lumMod val="50000"/>
                </a:schemeClr>
              </a:solidFill>
            </a:endParaRPr>
          </a:p>
        </p:txBody>
      </p:sp>
      <p:cxnSp>
        <p:nvCxnSpPr>
          <p:cNvPr id="243" name="Google Shape;243;p20"/>
          <p:cNvCxnSpPr>
            <a:cxnSpLocks/>
            <a:endCxn id="25" idx="6"/>
          </p:cNvCxnSpPr>
          <p:nvPr/>
        </p:nvCxnSpPr>
        <p:spPr>
          <a:xfrm flipH="1">
            <a:off x="1400595" y="4102153"/>
            <a:ext cx="7991548" cy="12660"/>
          </a:xfrm>
          <a:prstGeom prst="straightConnector1">
            <a:avLst/>
          </a:prstGeom>
          <a:noFill/>
          <a:ln w="19050" cap="flat" cmpd="sng">
            <a:solidFill>
              <a:schemeClr val="dk2"/>
            </a:solidFill>
            <a:prstDash val="solid"/>
            <a:round/>
            <a:headEnd type="none" w="med" len="med"/>
            <a:tailEnd type="none" w="med" len="med"/>
          </a:ln>
        </p:spPr>
      </p:cxnSp>
      <p:sp>
        <p:nvSpPr>
          <p:cNvPr id="244" name="Google Shape;244;p20"/>
          <p:cNvSpPr/>
          <p:nvPr/>
        </p:nvSpPr>
        <p:spPr>
          <a:xfrm>
            <a:off x="6525943"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5226606"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7" name="Google Shape;247;p20"/>
          <p:cNvSpPr/>
          <p:nvPr/>
        </p:nvSpPr>
        <p:spPr>
          <a:xfrm>
            <a:off x="7825280"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3927269"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309843" y="4283075"/>
            <a:ext cx="1102874"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6">
                    <a:lumMod val="50000"/>
                  </a:schemeClr>
                </a:solidFill>
              </a:rPr>
              <a:t>מבני נתונים</a:t>
            </a:r>
          </a:p>
          <a:p>
            <a:pPr marL="0" indent="0" algn="ctr">
              <a:buFont typeface="Arimo"/>
              <a:buNone/>
            </a:pPr>
            <a:r>
              <a:rPr lang="he-IL" sz="1400" dirty="0">
                <a:solidFill>
                  <a:schemeClr val="accent6">
                    <a:lumMod val="50000"/>
                  </a:schemeClr>
                </a:solidFill>
              </a:rPr>
              <a:t>ו-</a:t>
            </a:r>
            <a:r>
              <a:rPr lang="en-US" sz="1400" dirty="0">
                <a:solidFill>
                  <a:schemeClr val="accent6">
                    <a:lumMod val="50000"/>
                  </a:schemeClr>
                </a:solidFill>
              </a:rPr>
              <a:t>GIT</a:t>
            </a:r>
            <a:r>
              <a:rPr lang="he-IL" sz="1400" dirty="0">
                <a:solidFill>
                  <a:schemeClr val="accent6">
                    <a:lumMod val="50000"/>
                  </a:schemeClr>
                </a:solidFill>
              </a:rPr>
              <a:t> (חזרה)</a:t>
            </a:r>
          </a:p>
        </p:txBody>
      </p:sp>
      <p:pic>
        <p:nvPicPr>
          <p:cNvPr id="1026" name="Picture 2" descr="How To Do Object Oriented Programming The Right Way | by Xiaoyun Yang |  codeburst">
            <a:extLst>
              <a:ext uri="{FF2B5EF4-FFF2-40B4-BE49-F238E27FC236}">
                <a16:creationId xmlns:a16="http://schemas.microsoft.com/office/drawing/2014/main" id="{7811316D-2D35-4851-9F51-8846966FF792}"/>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rot="21244187">
            <a:off x="928007" y="700971"/>
            <a:ext cx="2834821" cy="2341562"/>
          </a:xfrm>
          <a:prstGeom prst="roundRect">
            <a:avLst>
              <a:gd name="adj" fmla="val 2112"/>
            </a:avLst>
          </a:prstGeom>
          <a:noFill/>
          <a:ln w="19050" cap="flat" cmpd="sng">
            <a:solidFill>
              <a:schemeClr val="dk2"/>
            </a:solid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215489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6">
                    <a:lumMod val="50000"/>
                  </a:schemeClr>
                </a:solidFill>
              </a:rPr>
              <a:t>כימוס</a:t>
            </a: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86005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סיכום</a:t>
            </a:r>
          </a:p>
        </p:txBody>
      </p:sp>
      <p:sp>
        <p:nvSpPr>
          <p:cNvPr id="24" name="Google Shape;246;p20">
            <a:extLst>
              <a:ext uri="{FF2B5EF4-FFF2-40B4-BE49-F238E27FC236}">
                <a16:creationId xmlns:a16="http://schemas.microsoft.com/office/drawing/2014/main" id="{7B76C269-EDE5-4943-8156-562E0FFB2698}"/>
              </a:ext>
            </a:extLst>
          </p:cNvPr>
          <p:cNvSpPr/>
          <p:nvPr/>
        </p:nvSpPr>
        <p:spPr>
          <a:xfrm>
            <a:off x="2627932" y="407881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 name="Google Shape;253;p20">
            <a:extLst>
              <a:ext uri="{FF2B5EF4-FFF2-40B4-BE49-F238E27FC236}">
                <a16:creationId xmlns:a16="http://schemas.microsoft.com/office/drawing/2014/main" id="{3C4131CD-C78F-4856-B121-6D7F534DDEB4}"/>
              </a:ext>
            </a:extLst>
          </p:cNvPr>
          <p:cNvSpPr/>
          <p:nvPr/>
        </p:nvSpPr>
        <p:spPr>
          <a:xfrm>
            <a:off x="1328595" y="407881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 name="Google Shape;250;p20">
            <a:extLst>
              <a:ext uri="{FF2B5EF4-FFF2-40B4-BE49-F238E27FC236}">
                <a16:creationId xmlns:a16="http://schemas.microsoft.com/office/drawing/2014/main" id="{AFD15D6F-0ECB-4CE2-BCBF-ED8C80B0C508}"/>
              </a:ext>
            </a:extLst>
          </p:cNvPr>
          <p:cNvSpPr txBox="1">
            <a:spLocks/>
          </p:cNvSpPr>
          <p:nvPr/>
        </p:nvSpPr>
        <p:spPr>
          <a:xfrm>
            <a:off x="6039413" y="4283075"/>
            <a:ext cx="1033662"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6">
                    <a:lumMod val="50000"/>
                  </a:schemeClr>
                </a:solidFill>
              </a:rPr>
              <a:t>הקדמה</a:t>
            </a:r>
          </a:p>
        </p:txBody>
      </p:sp>
    </p:spTree>
    <p:extLst>
      <p:ext uri="{BB962C8B-B14F-4D97-AF65-F5344CB8AC3E}">
        <p14:creationId xmlns:p14="http://schemas.microsoft.com/office/powerpoint/2010/main" val="24314945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E66EB1-B55C-4BDB-B8F7-2B39E44F79AE}"/>
              </a:ext>
            </a:extLst>
          </p:cNvPr>
          <p:cNvSpPr>
            <a:spLocks noGrp="1"/>
          </p:cNvSpPr>
          <p:nvPr>
            <p:ph type="title"/>
          </p:nvPr>
        </p:nvSpPr>
        <p:spPr/>
        <p:txBody>
          <a:bodyPr/>
          <a:lstStyle/>
          <a:p>
            <a:r>
              <a:rPr lang="he-IL" dirty="0"/>
              <a:t>סיכום - </a:t>
            </a:r>
            <a:r>
              <a:rPr lang="en-US" dirty="0"/>
              <a:t>GIT</a:t>
            </a:r>
          </a:p>
        </p:txBody>
      </p:sp>
      <p:pic>
        <p:nvPicPr>
          <p:cNvPr id="4" name="Picture 4" descr="Git, original, wordmark, logo Free Icon of Devicon">
            <a:extLst>
              <a:ext uri="{FF2B5EF4-FFF2-40B4-BE49-F238E27FC236}">
                <a16:creationId xmlns:a16="http://schemas.microsoft.com/office/drawing/2014/main" id="{9900A946-8A34-40BC-A990-E3706D7C92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060" y="796324"/>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F4AA95-074D-4D9B-AFA7-BFE5DA15ABE4}"/>
              </a:ext>
            </a:extLst>
          </p:cNvPr>
          <p:cNvSpPr txBox="1"/>
          <p:nvPr/>
        </p:nvSpPr>
        <p:spPr>
          <a:xfrm>
            <a:off x="4633000" y="1406222"/>
            <a:ext cx="3971000" cy="923330"/>
          </a:xfrm>
          <a:prstGeom prst="rect">
            <a:avLst/>
          </a:prstGeom>
          <a:noFill/>
        </p:spPr>
        <p:txBody>
          <a:bodyPr wrap="square" rtlCol="0">
            <a:spAutoFit/>
          </a:bodyPr>
          <a:lstStyle/>
          <a:p>
            <a:pPr marL="1028700" lvl="1" indent="-571500" algn="r" rtl="1">
              <a:buFont typeface="Courier New" panose="02070309020205020404" pitchFamily="49" charset="0"/>
              <a:buChar char="o"/>
            </a:pPr>
            <a:r>
              <a:rPr lang="en-US" sz="1800" dirty="0"/>
              <a:t>Commit </a:t>
            </a:r>
            <a:r>
              <a:rPr lang="en-US" sz="1800" b="1" dirty="0">
                <a:solidFill>
                  <a:schemeClr val="accent1"/>
                </a:solidFill>
              </a:rPr>
              <a:t>early</a:t>
            </a:r>
            <a:r>
              <a:rPr lang="en-US" sz="1800" dirty="0"/>
              <a:t> and </a:t>
            </a:r>
            <a:r>
              <a:rPr lang="en-US" sz="1800" b="1" dirty="0">
                <a:solidFill>
                  <a:schemeClr val="bg2"/>
                </a:solidFill>
              </a:rPr>
              <a:t>often</a:t>
            </a:r>
            <a:br>
              <a:rPr lang="en-US" sz="1800" dirty="0"/>
            </a:br>
            <a:endParaRPr lang="he-IL" sz="1800" dirty="0"/>
          </a:p>
          <a:p>
            <a:pPr marL="1028700" lvl="1" indent="-571500" algn="r" rtl="1">
              <a:buFont typeface="Courier New" panose="02070309020205020404" pitchFamily="49" charset="0"/>
              <a:buChar char="o"/>
            </a:pPr>
            <a:r>
              <a:rPr lang="he-IL" sz="1800" dirty="0"/>
              <a:t>נדאג לעבוד באיטרציות קצרות</a:t>
            </a:r>
          </a:p>
        </p:txBody>
      </p:sp>
      <p:pic>
        <p:nvPicPr>
          <p:cNvPr id="7" name="Picture 2" descr="An introduction to Git.">
            <a:extLst>
              <a:ext uri="{FF2B5EF4-FFF2-40B4-BE49-F238E27FC236}">
                <a16:creationId xmlns:a16="http://schemas.microsoft.com/office/drawing/2014/main" id="{D4127C29-4287-43D9-8552-FE074A20A803}"/>
              </a:ext>
            </a:extLst>
          </p:cNvPr>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258375" y="2843344"/>
            <a:ext cx="2627250" cy="197249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64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E66EB1-B55C-4BDB-B8F7-2B39E44F79AE}"/>
              </a:ext>
            </a:extLst>
          </p:cNvPr>
          <p:cNvSpPr>
            <a:spLocks noGrp="1"/>
          </p:cNvSpPr>
          <p:nvPr>
            <p:ph type="title"/>
          </p:nvPr>
        </p:nvSpPr>
        <p:spPr/>
        <p:txBody>
          <a:bodyPr/>
          <a:lstStyle/>
          <a:p>
            <a:r>
              <a:rPr lang="he-IL" dirty="0"/>
              <a:t>סיכום</a:t>
            </a:r>
            <a:endParaRPr lang="en-US" dirty="0"/>
          </a:p>
        </p:txBody>
      </p:sp>
      <p:sp>
        <p:nvSpPr>
          <p:cNvPr id="6" name="TextBox 5">
            <a:extLst>
              <a:ext uri="{FF2B5EF4-FFF2-40B4-BE49-F238E27FC236}">
                <a16:creationId xmlns:a16="http://schemas.microsoft.com/office/drawing/2014/main" id="{46C7BAF3-0F00-451A-B31E-EC02017D3CD6}"/>
              </a:ext>
            </a:extLst>
          </p:cNvPr>
          <p:cNvSpPr txBox="1"/>
          <p:nvPr/>
        </p:nvSpPr>
        <p:spPr>
          <a:xfrm>
            <a:off x="1106767" y="1540698"/>
            <a:ext cx="6930465" cy="2062103"/>
          </a:xfrm>
          <a:prstGeom prst="rect">
            <a:avLst/>
          </a:prstGeom>
          <a:noFill/>
        </p:spPr>
        <p:txBody>
          <a:bodyPr wrap="square" rtlCol="0">
            <a:spAutoFit/>
          </a:bodyPr>
          <a:lstStyle/>
          <a:p>
            <a:pPr marL="342900" indent="-342900" algn="r" rtl="1">
              <a:buFont typeface="Arial" panose="020B0604020202020204" pitchFamily="34" charset="0"/>
              <a:buChar char="•"/>
            </a:pPr>
            <a:r>
              <a:rPr lang="he-IL" sz="2800" b="1" dirty="0">
                <a:solidFill>
                  <a:schemeClr val="accent1"/>
                </a:solidFill>
              </a:rPr>
              <a:t>תכנות פרוצדורלי </a:t>
            </a:r>
            <a:r>
              <a:rPr lang="he-IL" sz="2800" dirty="0"/>
              <a:t>מול </a:t>
            </a:r>
            <a:r>
              <a:rPr lang="he-IL" sz="2800" b="1" dirty="0">
                <a:solidFill>
                  <a:schemeClr val="bg2"/>
                </a:solidFill>
              </a:rPr>
              <a:t>תכנות מונחה עצמים</a:t>
            </a:r>
            <a:br>
              <a:rPr lang="en-US" sz="2800" dirty="0"/>
            </a:br>
            <a:endParaRPr lang="en-US" sz="2800" dirty="0"/>
          </a:p>
          <a:p>
            <a:pPr marL="914400" lvl="1" indent="-457200" algn="r" rtl="1">
              <a:buFont typeface="Courier New" panose="02070309020205020404" pitchFamily="49" charset="0"/>
              <a:buChar char="o"/>
            </a:pPr>
            <a:r>
              <a:rPr lang="he-IL" sz="1800" dirty="0"/>
              <a:t>לא תמיד יש שיטה מועדפת</a:t>
            </a:r>
            <a:br>
              <a:rPr lang="en-US" sz="1800" dirty="0"/>
            </a:br>
            <a:endParaRPr lang="he-IL" sz="1800" dirty="0"/>
          </a:p>
          <a:p>
            <a:pPr marL="914400" lvl="1" indent="-457200" algn="r" rtl="1">
              <a:buFont typeface="Courier New" panose="02070309020205020404" pitchFamily="49" charset="0"/>
              <a:buChar char="o"/>
            </a:pPr>
            <a:r>
              <a:rPr lang="he-IL" sz="1800" dirty="0"/>
              <a:t>אם רואים שמתחיל להיות המון משתנים וקוד ספגטי כדאי לשקול לעבור לגישת </a:t>
            </a:r>
            <a:r>
              <a:rPr lang="en-US" sz="1800" dirty="0"/>
              <a:t>OOP</a:t>
            </a:r>
            <a:endParaRPr lang="he-IL" sz="1800" dirty="0"/>
          </a:p>
        </p:txBody>
      </p:sp>
    </p:spTree>
    <p:extLst>
      <p:ext uri="{BB962C8B-B14F-4D97-AF65-F5344CB8AC3E}">
        <p14:creationId xmlns:p14="http://schemas.microsoft.com/office/powerpoint/2010/main" val="155795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E66EB1-B55C-4BDB-B8F7-2B39E44F79AE}"/>
              </a:ext>
            </a:extLst>
          </p:cNvPr>
          <p:cNvSpPr>
            <a:spLocks noGrp="1"/>
          </p:cNvSpPr>
          <p:nvPr>
            <p:ph type="title"/>
          </p:nvPr>
        </p:nvSpPr>
        <p:spPr/>
        <p:txBody>
          <a:bodyPr/>
          <a:lstStyle/>
          <a:p>
            <a:r>
              <a:rPr lang="he-IL" dirty="0"/>
              <a:t>סיכום</a:t>
            </a:r>
            <a:endParaRPr lang="en-US" dirty="0"/>
          </a:p>
        </p:txBody>
      </p:sp>
      <p:sp>
        <p:nvSpPr>
          <p:cNvPr id="6" name="TextBox 5">
            <a:extLst>
              <a:ext uri="{FF2B5EF4-FFF2-40B4-BE49-F238E27FC236}">
                <a16:creationId xmlns:a16="http://schemas.microsoft.com/office/drawing/2014/main" id="{46C7BAF3-0F00-451A-B31E-EC02017D3CD6}"/>
              </a:ext>
            </a:extLst>
          </p:cNvPr>
          <p:cNvSpPr txBox="1"/>
          <p:nvPr/>
        </p:nvSpPr>
        <p:spPr>
          <a:xfrm>
            <a:off x="1106767" y="1540698"/>
            <a:ext cx="6930465" cy="2923877"/>
          </a:xfrm>
          <a:prstGeom prst="rect">
            <a:avLst/>
          </a:prstGeom>
          <a:noFill/>
        </p:spPr>
        <p:txBody>
          <a:bodyPr wrap="square" rtlCol="0">
            <a:spAutoFit/>
          </a:bodyPr>
          <a:lstStyle/>
          <a:p>
            <a:pPr marL="342900" indent="-342900" algn="r" rtl="1">
              <a:buFont typeface="Arial" panose="020B0604020202020204" pitchFamily="34" charset="0"/>
              <a:buChar char="•"/>
            </a:pPr>
            <a:r>
              <a:rPr lang="he-IL" sz="2000" dirty="0"/>
              <a:t>פירוק התכנית למודולים עצמאיים (מחלקות)</a:t>
            </a:r>
          </a:p>
          <a:p>
            <a:pPr marL="342900" indent="-342900" algn="r" rtl="1">
              <a:buFont typeface="Arial" panose="020B0604020202020204" pitchFamily="34" charset="0"/>
              <a:buChar char="•"/>
            </a:pPr>
            <a:r>
              <a:rPr lang="he-IL" sz="2000" dirty="0"/>
              <a:t>לכל מחלקה צריכה להיות אחראיות אחת (או קטנה)</a:t>
            </a:r>
            <a:endParaRPr lang="en-US" sz="2000" dirty="0"/>
          </a:p>
          <a:p>
            <a:pPr marL="914400" lvl="1" indent="-457200" algn="r" rtl="1">
              <a:buFont typeface="Courier New" panose="02070309020205020404" pitchFamily="49" charset="0"/>
              <a:buChar char="o"/>
            </a:pPr>
            <a:r>
              <a:rPr lang="he-IL" sz="1800" dirty="0"/>
              <a:t>כל מחלקה מאגדת בתוכה שדות הקובעים את מצבו של האובייקט, ומתודות אשר מגדירות את התנהגותו.</a:t>
            </a:r>
            <a:endParaRPr lang="en-US" sz="1800" dirty="0"/>
          </a:p>
          <a:p>
            <a:pPr marL="914400" lvl="1" indent="-457200" algn="r" rtl="1">
              <a:buFont typeface="Courier New" panose="02070309020205020404" pitchFamily="49" charset="0"/>
              <a:buChar char="o"/>
            </a:pPr>
            <a:r>
              <a:rPr lang="en-US" sz="1800" dirty="0">
                <a:solidFill>
                  <a:schemeClr val="tx2">
                    <a:lumMod val="50000"/>
                  </a:schemeClr>
                </a:solidFill>
                <a:latin typeface="Consolas" panose="020B0609020204030204" pitchFamily="49" charset="0"/>
              </a:rPr>
              <a:t>this</a:t>
            </a:r>
            <a:br>
              <a:rPr lang="en-US" sz="1800" dirty="0"/>
            </a:br>
            <a:endParaRPr lang="he-IL" sz="1800" dirty="0"/>
          </a:p>
          <a:p>
            <a:pPr marL="342900" indent="-342900" algn="r" rtl="1">
              <a:buFont typeface="Arial" panose="020B0604020202020204" pitchFamily="34" charset="0"/>
              <a:buChar char="•"/>
            </a:pPr>
            <a:r>
              <a:rPr lang="he-IL" sz="1800" dirty="0"/>
              <a:t>באמצעות כימוס אנו דואגים לחשוף החוצה רק את מה שברצוננו לחשוף</a:t>
            </a:r>
          </a:p>
          <a:p>
            <a:pPr marL="914400" lvl="1" indent="-457200" algn="r" rtl="1">
              <a:buFont typeface="Courier New" panose="02070309020205020404" pitchFamily="49" charset="0"/>
              <a:buChar char="o"/>
            </a:pPr>
            <a:r>
              <a:rPr lang="he-IL" sz="1800" dirty="0"/>
              <a:t>שדות תמיד נגדיר כפרטיים</a:t>
            </a:r>
          </a:p>
          <a:p>
            <a:pPr marL="914400" lvl="1" indent="-457200" algn="r" rtl="1">
              <a:buFont typeface="Courier New" panose="02070309020205020404" pitchFamily="49" charset="0"/>
              <a:buChar char="o"/>
            </a:pPr>
            <a:r>
              <a:rPr lang="he-IL" sz="1800" dirty="0"/>
              <a:t>מתודות מתוך ה </a:t>
            </a:r>
            <a:r>
              <a:rPr lang="en-US" sz="1800" dirty="0"/>
              <a:t>API</a:t>
            </a:r>
            <a:r>
              <a:rPr lang="he-IL" sz="1800" dirty="0"/>
              <a:t> (ממשק המחלקה) נגדיר ציבוריות</a:t>
            </a:r>
          </a:p>
          <a:p>
            <a:pPr marL="914400" lvl="1" indent="-457200" algn="r" rtl="1">
              <a:buFont typeface="Courier New" panose="02070309020205020404" pitchFamily="49" charset="0"/>
              <a:buChar char="o"/>
            </a:pPr>
            <a:r>
              <a:rPr lang="en-US" sz="1800" dirty="0"/>
              <a:t>getters/setters</a:t>
            </a:r>
            <a:endParaRPr lang="he-IL" sz="1800" dirty="0"/>
          </a:p>
        </p:txBody>
      </p:sp>
      <p:sp>
        <p:nvSpPr>
          <p:cNvPr id="4" name="Rectangle 3">
            <a:extLst>
              <a:ext uri="{FF2B5EF4-FFF2-40B4-BE49-F238E27FC236}">
                <a16:creationId xmlns:a16="http://schemas.microsoft.com/office/drawing/2014/main" id="{0DE6025C-657E-4814-B351-CBD87EF0A6F7}"/>
              </a:ext>
            </a:extLst>
          </p:cNvPr>
          <p:cNvSpPr/>
          <p:nvPr/>
        </p:nvSpPr>
        <p:spPr>
          <a:xfrm>
            <a:off x="5009747" y="1079033"/>
            <a:ext cx="3594253" cy="461665"/>
          </a:xfrm>
          <a:prstGeom prst="rect">
            <a:avLst/>
          </a:prstGeom>
          <a:noFill/>
        </p:spPr>
        <p:txBody>
          <a:bodyPr wrap="none" lIns="91440" tIns="45720" rIns="91440" bIns="45720">
            <a:spAutoFit/>
          </a:bodyPr>
          <a:lstStyle/>
          <a:p>
            <a:pPr algn="r" rtl="1"/>
            <a:r>
              <a:rPr lang="en-US" sz="2400" b="1" dirty="0">
                <a:solidFill>
                  <a:schemeClr val="accent1"/>
                </a:solidFill>
              </a:rPr>
              <a:t>OOP</a:t>
            </a:r>
            <a:r>
              <a:rPr lang="he-IL" sz="2400" dirty="0"/>
              <a:t> – תכנות מונחה עצמים</a:t>
            </a:r>
          </a:p>
        </p:txBody>
      </p:sp>
    </p:spTree>
    <p:extLst>
      <p:ext uri="{BB962C8B-B14F-4D97-AF65-F5344CB8AC3E}">
        <p14:creationId xmlns:p14="http://schemas.microsoft.com/office/powerpoint/2010/main" val="161942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2"/>
          <p:cNvSpPr txBox="1">
            <a:spLocks noGrp="1"/>
          </p:cNvSpPr>
          <p:nvPr>
            <p:ph type="title"/>
          </p:nvPr>
        </p:nvSpPr>
        <p:spPr>
          <a:xfrm>
            <a:off x="3861600" y="748400"/>
            <a:ext cx="4490400" cy="1130700"/>
          </a:xfrm>
          <a:prstGeom prst="rect">
            <a:avLst/>
          </a:prstGeom>
        </p:spPr>
        <p:txBody>
          <a:bodyPr spcFirstLastPara="1" wrap="square" lIns="0" tIns="0" rIns="0" bIns="0" anchor="ctr" anchorCtr="0">
            <a:noAutofit/>
          </a:bodyPr>
          <a:lstStyle/>
          <a:p>
            <a:pPr marL="0" lvl="0" indent="0" algn="r" rtl="1">
              <a:spcBef>
                <a:spcPts val="0"/>
              </a:spcBef>
              <a:spcAft>
                <a:spcPts val="0"/>
              </a:spcAft>
              <a:buNone/>
            </a:pPr>
            <a:r>
              <a:rPr lang="he-IL" sz="2900" dirty="0"/>
              <a:t>אילו מבני נתונים ראינו?</a:t>
            </a:r>
          </a:p>
        </p:txBody>
      </p:sp>
      <p:pic>
        <p:nvPicPr>
          <p:cNvPr id="17" name="Picture 4" descr="Image result for stack adt image">
            <a:extLst>
              <a:ext uri="{FF2B5EF4-FFF2-40B4-BE49-F238E27FC236}">
                <a16:creationId xmlns:a16="http://schemas.microsoft.com/office/drawing/2014/main" id="{B5389E9E-CF48-4A02-905B-1DC9177C97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297" y="1419224"/>
            <a:ext cx="1774707" cy="247847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Image result for queue adt image">
            <a:extLst>
              <a:ext uri="{FF2B5EF4-FFF2-40B4-BE49-F238E27FC236}">
                <a16:creationId xmlns:a16="http://schemas.microsoft.com/office/drawing/2014/main" id="{2DB1E2CD-AFA8-4242-9F87-D29FC29A7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004" y="2041834"/>
            <a:ext cx="2380689" cy="15573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3AC741AC-B2DB-4A0D-867F-A15F669F2DC0}"/>
              </a:ext>
            </a:extLst>
          </p:cNvPr>
          <p:cNvPicPr>
            <a:picLocks noChangeAspect="1"/>
          </p:cNvPicPr>
          <p:nvPr/>
        </p:nvPicPr>
        <p:blipFill>
          <a:blip r:embed="rId5">
            <a:clrChange>
              <a:clrFrom>
                <a:srgbClr val="F3F3F3"/>
              </a:clrFrom>
              <a:clrTo>
                <a:srgbClr val="F3F3F3">
                  <a:alpha val="0"/>
                </a:srgbClr>
              </a:clrTo>
            </a:clrChange>
          </a:blip>
          <a:stretch>
            <a:fillRect/>
          </a:stretch>
        </p:blipFill>
        <p:spPr>
          <a:xfrm>
            <a:off x="2569308" y="2041834"/>
            <a:ext cx="3396425" cy="1476374"/>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9"/>
          <p:cNvSpPr txBox="1">
            <a:spLocks noGrp="1"/>
          </p:cNvSpPr>
          <p:nvPr>
            <p:ph type="ctrTitle"/>
          </p:nvPr>
        </p:nvSpPr>
        <p:spPr>
          <a:xfrm>
            <a:off x="5505550" y="540000"/>
            <a:ext cx="3098400" cy="2330129"/>
          </a:xfrm>
          <a:prstGeom prst="rect">
            <a:avLst/>
          </a:prstGeom>
        </p:spPr>
        <p:txBody>
          <a:bodyPr spcFirstLastPara="1" wrap="square" lIns="0" tIns="0" rIns="0" bIns="0" anchor="b" anchorCtr="0">
            <a:noAutofit/>
          </a:bodyPr>
          <a:lstStyle/>
          <a:p>
            <a:pPr marL="0" lvl="0" indent="0" algn="r" rtl="1">
              <a:spcBef>
                <a:spcPts val="0"/>
              </a:spcBef>
              <a:spcAft>
                <a:spcPts val="0"/>
              </a:spcAft>
              <a:buNone/>
            </a:pPr>
            <a:r>
              <a:rPr lang="iw" sz="3500" b="0" dirty="0">
                <a:solidFill>
                  <a:schemeClr val="lt1"/>
                </a:solidFill>
              </a:rPr>
              <a:t>שיעור </a:t>
            </a:r>
            <a:r>
              <a:rPr lang="he-IL" sz="3500" b="0" dirty="0">
                <a:solidFill>
                  <a:schemeClr val="lt1"/>
                </a:solidFill>
              </a:rPr>
              <a:t>2</a:t>
            </a:r>
            <a:endParaRPr sz="3500" b="0" dirty="0">
              <a:solidFill>
                <a:schemeClr val="lt1"/>
              </a:solidFill>
            </a:endParaRPr>
          </a:p>
          <a:p>
            <a:pPr marL="0" lvl="0" indent="0" algn="r" rtl="1">
              <a:spcBef>
                <a:spcPts val="0"/>
              </a:spcBef>
              <a:spcAft>
                <a:spcPts val="0"/>
              </a:spcAft>
              <a:buNone/>
            </a:pPr>
            <a:r>
              <a:rPr lang="iw" sz="6400" dirty="0"/>
              <a:t>סיימנו!!!</a:t>
            </a:r>
            <a:endParaRPr sz="6400" dirty="0"/>
          </a:p>
        </p:txBody>
      </p:sp>
      <p:sp>
        <p:nvSpPr>
          <p:cNvPr id="12" name="Google Shape;249;p20">
            <a:extLst>
              <a:ext uri="{FF2B5EF4-FFF2-40B4-BE49-F238E27FC236}">
                <a16:creationId xmlns:a16="http://schemas.microsoft.com/office/drawing/2014/main" id="{C30EE4EE-80AD-44B5-9C27-334FA51D89BE}"/>
              </a:ext>
            </a:extLst>
          </p:cNvPr>
          <p:cNvSpPr txBox="1">
            <a:spLocks/>
          </p:cNvSpPr>
          <p:nvPr/>
        </p:nvSpPr>
        <p:spPr>
          <a:xfrm>
            <a:off x="6088827" y="4448613"/>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a:solidFill>
                  <a:schemeClr val="tx1"/>
                </a:solidFill>
              </a:rPr>
              <a:t>תכנות פרוצדורלי</a:t>
            </a:r>
            <a:endParaRPr lang="he-IL" sz="1400" dirty="0">
              <a:solidFill>
                <a:schemeClr val="tx1"/>
              </a:solidFill>
            </a:endParaRPr>
          </a:p>
        </p:txBody>
      </p:sp>
      <p:sp>
        <p:nvSpPr>
          <p:cNvPr id="13" name="Google Shape;250;p20">
            <a:extLst>
              <a:ext uri="{FF2B5EF4-FFF2-40B4-BE49-F238E27FC236}">
                <a16:creationId xmlns:a16="http://schemas.microsoft.com/office/drawing/2014/main" id="{005FDCBD-F3C2-47E6-B260-3AF98CA037A9}"/>
              </a:ext>
            </a:extLst>
          </p:cNvPr>
          <p:cNvSpPr txBox="1">
            <a:spLocks/>
          </p:cNvSpPr>
          <p:nvPr/>
        </p:nvSpPr>
        <p:spPr>
          <a:xfrm>
            <a:off x="4744575" y="4448613"/>
            <a:ext cx="1033662"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a:solidFill>
                  <a:schemeClr val="tx1"/>
                </a:solidFill>
              </a:rPr>
              <a:t>תכנות </a:t>
            </a:r>
            <a:br>
              <a:rPr lang="he-IL" sz="1400">
                <a:solidFill>
                  <a:schemeClr val="tx1"/>
                </a:solidFill>
              </a:rPr>
            </a:br>
            <a:r>
              <a:rPr lang="he-IL" sz="1400">
                <a:solidFill>
                  <a:schemeClr val="tx1"/>
                </a:solidFill>
              </a:rPr>
              <a:t>מונחה עצמים</a:t>
            </a:r>
            <a:endParaRPr lang="he-IL" sz="1400" dirty="0">
              <a:solidFill>
                <a:schemeClr val="tx1"/>
              </a:solidFill>
            </a:endParaRPr>
          </a:p>
        </p:txBody>
      </p:sp>
      <p:sp>
        <p:nvSpPr>
          <p:cNvPr id="14" name="Google Shape;251;p20">
            <a:extLst>
              <a:ext uri="{FF2B5EF4-FFF2-40B4-BE49-F238E27FC236}">
                <a16:creationId xmlns:a16="http://schemas.microsoft.com/office/drawing/2014/main" id="{DB704331-2AAB-4AAC-9802-23FF8167CF5A}"/>
              </a:ext>
            </a:extLst>
          </p:cNvPr>
          <p:cNvSpPr txBox="1">
            <a:spLocks/>
          </p:cNvSpPr>
          <p:nvPr/>
        </p:nvSpPr>
        <p:spPr>
          <a:xfrm>
            <a:off x="3449735" y="4448613"/>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tx1"/>
                </a:solidFill>
              </a:rPr>
              <a:t>מחלקות ואובייקטים</a:t>
            </a:r>
          </a:p>
        </p:txBody>
      </p:sp>
      <p:cxnSp>
        <p:nvCxnSpPr>
          <p:cNvPr id="15" name="Google Shape;243;p20">
            <a:extLst>
              <a:ext uri="{FF2B5EF4-FFF2-40B4-BE49-F238E27FC236}">
                <a16:creationId xmlns:a16="http://schemas.microsoft.com/office/drawing/2014/main" id="{BFB81CDA-9023-4A9A-BE3C-2564B2AD2BFF}"/>
              </a:ext>
            </a:extLst>
          </p:cNvPr>
          <p:cNvCxnSpPr>
            <a:cxnSpLocks/>
          </p:cNvCxnSpPr>
          <p:nvPr/>
        </p:nvCxnSpPr>
        <p:spPr>
          <a:xfrm flipH="1">
            <a:off x="-55179" y="4275575"/>
            <a:ext cx="9447318" cy="0"/>
          </a:xfrm>
          <a:prstGeom prst="straightConnector1">
            <a:avLst/>
          </a:prstGeom>
          <a:noFill/>
          <a:ln w="19050" cap="flat" cmpd="sng">
            <a:solidFill>
              <a:schemeClr val="dk2"/>
            </a:solidFill>
            <a:prstDash val="solid"/>
            <a:round/>
            <a:headEnd type="none" w="med" len="med"/>
            <a:tailEnd type="none" w="med" len="med"/>
          </a:ln>
        </p:spPr>
      </p:cxnSp>
      <p:sp>
        <p:nvSpPr>
          <p:cNvPr id="16" name="Google Shape;244;p20">
            <a:extLst>
              <a:ext uri="{FF2B5EF4-FFF2-40B4-BE49-F238E27FC236}">
                <a16:creationId xmlns:a16="http://schemas.microsoft.com/office/drawing/2014/main" id="{F16CF33A-51E6-411F-B75C-AE7B6E29F9BA}"/>
              </a:ext>
            </a:extLst>
          </p:cNvPr>
          <p:cNvSpPr/>
          <p:nvPr/>
        </p:nvSpPr>
        <p:spPr>
          <a:xfrm>
            <a:off x="6525943" y="423709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 name="Google Shape;246;p20">
            <a:extLst>
              <a:ext uri="{FF2B5EF4-FFF2-40B4-BE49-F238E27FC236}">
                <a16:creationId xmlns:a16="http://schemas.microsoft.com/office/drawing/2014/main" id="{BA8E981A-D918-4F92-9CCE-06E4FB2E8880}"/>
              </a:ext>
            </a:extLst>
          </p:cNvPr>
          <p:cNvSpPr/>
          <p:nvPr/>
        </p:nvSpPr>
        <p:spPr>
          <a:xfrm>
            <a:off x="5226606" y="423709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 name="Google Shape;247;p20">
            <a:extLst>
              <a:ext uri="{FF2B5EF4-FFF2-40B4-BE49-F238E27FC236}">
                <a16:creationId xmlns:a16="http://schemas.microsoft.com/office/drawing/2014/main" id="{61F4403C-12DD-431D-AD6F-2D6363E5DD91}"/>
              </a:ext>
            </a:extLst>
          </p:cNvPr>
          <p:cNvSpPr/>
          <p:nvPr/>
        </p:nvSpPr>
        <p:spPr>
          <a:xfrm>
            <a:off x="7825280" y="423709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Google Shape;253;p20">
            <a:extLst>
              <a:ext uri="{FF2B5EF4-FFF2-40B4-BE49-F238E27FC236}">
                <a16:creationId xmlns:a16="http://schemas.microsoft.com/office/drawing/2014/main" id="{13EE5678-83AE-45F3-BF54-4EB3FBD52E68}"/>
              </a:ext>
            </a:extLst>
          </p:cNvPr>
          <p:cNvSpPr/>
          <p:nvPr/>
        </p:nvSpPr>
        <p:spPr>
          <a:xfrm>
            <a:off x="3927269" y="423709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 name="Google Shape;248;p20">
            <a:extLst>
              <a:ext uri="{FF2B5EF4-FFF2-40B4-BE49-F238E27FC236}">
                <a16:creationId xmlns:a16="http://schemas.microsoft.com/office/drawing/2014/main" id="{7770190E-92AA-489B-A2F7-1FDB187814A8}"/>
              </a:ext>
            </a:extLst>
          </p:cNvPr>
          <p:cNvSpPr txBox="1">
            <a:spLocks/>
          </p:cNvSpPr>
          <p:nvPr/>
        </p:nvSpPr>
        <p:spPr>
          <a:xfrm>
            <a:off x="7383665" y="4448613"/>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t>מבני נתונים</a:t>
            </a:r>
          </a:p>
          <a:p>
            <a:pPr marL="0" indent="0" algn="ctr">
              <a:buFont typeface="Arimo"/>
              <a:buNone/>
            </a:pPr>
            <a:r>
              <a:rPr lang="en-US" sz="1400" dirty="0"/>
              <a:t>GIT</a:t>
            </a:r>
            <a:endParaRPr lang="he-IL" sz="1400" dirty="0"/>
          </a:p>
        </p:txBody>
      </p:sp>
      <p:sp>
        <p:nvSpPr>
          <p:cNvPr id="21" name="Google Shape;250;p20">
            <a:extLst>
              <a:ext uri="{FF2B5EF4-FFF2-40B4-BE49-F238E27FC236}">
                <a16:creationId xmlns:a16="http://schemas.microsoft.com/office/drawing/2014/main" id="{801001BB-4946-4380-9FA5-687500F453A5}"/>
              </a:ext>
            </a:extLst>
          </p:cNvPr>
          <p:cNvSpPr txBox="1">
            <a:spLocks/>
          </p:cNvSpPr>
          <p:nvPr/>
        </p:nvSpPr>
        <p:spPr>
          <a:xfrm>
            <a:off x="2154895" y="4448613"/>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tx1"/>
                </a:solidFill>
              </a:rPr>
              <a:t>פעולות </a:t>
            </a:r>
            <a:br>
              <a:rPr lang="en-US" sz="1400" dirty="0">
                <a:solidFill>
                  <a:schemeClr val="tx1"/>
                </a:solidFill>
              </a:rPr>
            </a:br>
            <a:r>
              <a:rPr lang="he-IL" sz="1400" dirty="0">
                <a:solidFill>
                  <a:schemeClr val="tx1"/>
                </a:solidFill>
              </a:rPr>
              <a:t>גישה</a:t>
            </a:r>
          </a:p>
        </p:txBody>
      </p:sp>
      <p:sp>
        <p:nvSpPr>
          <p:cNvPr id="22" name="Google Shape;251;p20">
            <a:extLst>
              <a:ext uri="{FF2B5EF4-FFF2-40B4-BE49-F238E27FC236}">
                <a16:creationId xmlns:a16="http://schemas.microsoft.com/office/drawing/2014/main" id="{BA8B3686-9ACC-4683-9F8F-960596BE91B9}"/>
              </a:ext>
            </a:extLst>
          </p:cNvPr>
          <p:cNvSpPr txBox="1">
            <a:spLocks/>
          </p:cNvSpPr>
          <p:nvPr/>
        </p:nvSpPr>
        <p:spPr>
          <a:xfrm>
            <a:off x="860055" y="4448613"/>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tx1"/>
                </a:solidFill>
              </a:rPr>
              <a:t>סיכום</a:t>
            </a:r>
          </a:p>
        </p:txBody>
      </p:sp>
      <p:sp>
        <p:nvSpPr>
          <p:cNvPr id="23" name="Google Shape;246;p20">
            <a:extLst>
              <a:ext uri="{FF2B5EF4-FFF2-40B4-BE49-F238E27FC236}">
                <a16:creationId xmlns:a16="http://schemas.microsoft.com/office/drawing/2014/main" id="{E5CA109D-D569-4860-BEC5-63CFCE5C4D4F}"/>
              </a:ext>
            </a:extLst>
          </p:cNvPr>
          <p:cNvSpPr/>
          <p:nvPr/>
        </p:nvSpPr>
        <p:spPr>
          <a:xfrm>
            <a:off x="2627932" y="424435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253;p20">
            <a:extLst>
              <a:ext uri="{FF2B5EF4-FFF2-40B4-BE49-F238E27FC236}">
                <a16:creationId xmlns:a16="http://schemas.microsoft.com/office/drawing/2014/main" id="{A5E6FA47-B129-4718-A5BD-C51EC4E3B02E}"/>
              </a:ext>
            </a:extLst>
          </p:cNvPr>
          <p:cNvSpPr/>
          <p:nvPr/>
        </p:nvSpPr>
        <p:spPr>
          <a:xfrm>
            <a:off x="1328595" y="424435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6"/>
          <p:cNvSpPr txBox="1">
            <a:spLocks noGrp="1"/>
          </p:cNvSpPr>
          <p:nvPr>
            <p:ph type="ctrTitle"/>
          </p:nvPr>
        </p:nvSpPr>
        <p:spPr>
          <a:xfrm>
            <a:off x="540000" y="3677876"/>
            <a:ext cx="8064000" cy="659100"/>
          </a:xfrm>
          <a:prstGeom prst="rect">
            <a:avLst/>
          </a:prstGeom>
        </p:spPr>
        <p:txBody>
          <a:bodyPr spcFirstLastPara="1" wrap="square" lIns="0" tIns="0" rIns="0" bIns="0" anchor="ctr" anchorCtr="0">
            <a:noAutofit/>
          </a:bodyPr>
          <a:lstStyle/>
          <a:p>
            <a:pPr marL="0" lvl="0" indent="0" algn="ctr" rtl="1">
              <a:spcBef>
                <a:spcPts val="0"/>
              </a:spcBef>
              <a:spcAft>
                <a:spcPts val="0"/>
              </a:spcAft>
              <a:buNone/>
            </a:pPr>
            <a:r>
              <a:rPr lang="iw"/>
              <a:t>שאלות? תהיות?</a:t>
            </a:r>
            <a:endParaRPr/>
          </a:p>
        </p:txBody>
      </p:sp>
      <p:sp>
        <p:nvSpPr>
          <p:cNvPr id="486" name="Google Shape;486;p36"/>
          <p:cNvSpPr txBox="1">
            <a:spLocks noGrp="1"/>
          </p:cNvSpPr>
          <p:nvPr>
            <p:ph type="subTitle" idx="1"/>
          </p:nvPr>
        </p:nvSpPr>
        <p:spPr>
          <a:xfrm>
            <a:off x="540050" y="4386225"/>
            <a:ext cx="8064000" cy="293400"/>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iw"/>
              <a:t>תכתבו עכשיו שאלות בצ'ט</a:t>
            </a:r>
            <a:endParaRPr/>
          </a:p>
        </p:txBody>
      </p:sp>
      <p:sp>
        <p:nvSpPr>
          <p:cNvPr id="2" name="תיבת טקסט 1">
            <a:extLst>
              <a:ext uri="{FF2B5EF4-FFF2-40B4-BE49-F238E27FC236}">
                <a16:creationId xmlns:a16="http://schemas.microsoft.com/office/drawing/2014/main" id="{9CA129CA-2877-46E4-899E-BBA913E7C76A}"/>
              </a:ext>
            </a:extLst>
          </p:cNvPr>
          <p:cNvSpPr txBox="1"/>
          <p:nvPr/>
        </p:nvSpPr>
        <p:spPr>
          <a:xfrm>
            <a:off x="6748758" y="1859842"/>
            <a:ext cx="1683143" cy="553998"/>
          </a:xfrm>
          <a:prstGeom prst="rect">
            <a:avLst/>
          </a:prstGeom>
          <a:noFill/>
        </p:spPr>
        <p:txBody>
          <a:bodyPr wrap="square" rtlCol="0">
            <a:spAutoFit/>
          </a:bodyPr>
          <a:lstStyle/>
          <a:p>
            <a:pPr algn="ctr" rtl="1"/>
            <a:r>
              <a:rPr lang="he-IL" sz="1500" b="1" dirty="0">
                <a:solidFill>
                  <a:schemeClr val="tx1"/>
                </a:solidFill>
                <a:latin typeface="Arimo" panose="020B0604020202020204" charset="0"/>
                <a:ea typeface="Arimo" panose="020B0604020202020204" charset="0"/>
                <a:cs typeface="Arimo" panose="020B0604020202020204" charset="0"/>
              </a:rPr>
              <a:t>איך כדאי לחזור על החומר?</a:t>
            </a:r>
            <a:endParaRPr lang="en-IL" sz="1500" b="1" dirty="0">
              <a:solidFill>
                <a:schemeClr val="tx1"/>
              </a:solidFill>
              <a:latin typeface="Arimo" panose="020B0604020202020204" charset="0"/>
              <a:ea typeface="Arimo" panose="020B0604020202020204" charset="0"/>
              <a:cs typeface="Arimo" panose="020B0604020202020204" charset="0"/>
            </a:endParaRPr>
          </a:p>
        </p:txBody>
      </p:sp>
      <p:sp>
        <p:nvSpPr>
          <p:cNvPr id="5" name="תיבת טקסט 4">
            <a:extLst>
              <a:ext uri="{FF2B5EF4-FFF2-40B4-BE49-F238E27FC236}">
                <a16:creationId xmlns:a16="http://schemas.microsoft.com/office/drawing/2014/main" id="{CEA419E1-44D4-4E14-ABEC-82133F8E5FB2}"/>
              </a:ext>
            </a:extLst>
          </p:cNvPr>
          <p:cNvSpPr txBox="1"/>
          <p:nvPr/>
        </p:nvSpPr>
        <p:spPr>
          <a:xfrm>
            <a:off x="2006825" y="2017752"/>
            <a:ext cx="1683143" cy="323165"/>
          </a:xfrm>
          <a:prstGeom prst="rect">
            <a:avLst/>
          </a:prstGeom>
          <a:noFill/>
        </p:spPr>
        <p:txBody>
          <a:bodyPr wrap="square" rtlCol="0">
            <a:spAutoFit/>
          </a:bodyPr>
          <a:lstStyle/>
          <a:p>
            <a:pPr algn="ctr" rtl="1"/>
            <a:r>
              <a:rPr lang="he-IL" sz="1500" dirty="0">
                <a:solidFill>
                  <a:schemeClr val="bg1"/>
                </a:solidFill>
                <a:latin typeface="Arimo" panose="020B0604020202020204" charset="0"/>
                <a:ea typeface="Arimo" panose="020B0604020202020204" charset="0"/>
                <a:cs typeface="Arimo" panose="020B0604020202020204" charset="0"/>
              </a:rPr>
              <a:t>סיכום שיעור</a:t>
            </a:r>
            <a:endParaRPr lang="en-IL" sz="1500" dirty="0">
              <a:solidFill>
                <a:schemeClr val="bg1"/>
              </a:solidFill>
              <a:latin typeface="Arimo" panose="020B0604020202020204" charset="0"/>
              <a:ea typeface="Arimo" panose="020B0604020202020204" charset="0"/>
              <a:cs typeface="Arimo" panose="020B0604020202020204" charset="0"/>
            </a:endParaRPr>
          </a:p>
        </p:txBody>
      </p:sp>
      <p:sp>
        <p:nvSpPr>
          <p:cNvPr id="6" name="תיבת טקסט 5">
            <a:extLst>
              <a:ext uri="{FF2B5EF4-FFF2-40B4-BE49-F238E27FC236}">
                <a16:creationId xmlns:a16="http://schemas.microsoft.com/office/drawing/2014/main" id="{BE8967E0-36B5-47B5-8B5B-AC6A77D75184}"/>
              </a:ext>
            </a:extLst>
          </p:cNvPr>
          <p:cNvSpPr txBox="1"/>
          <p:nvPr/>
        </p:nvSpPr>
        <p:spPr>
          <a:xfrm>
            <a:off x="3422932" y="2556530"/>
            <a:ext cx="1683143" cy="323165"/>
          </a:xfrm>
          <a:prstGeom prst="rect">
            <a:avLst/>
          </a:prstGeom>
          <a:noFill/>
        </p:spPr>
        <p:txBody>
          <a:bodyPr wrap="square" rtlCol="0">
            <a:spAutoFit/>
          </a:bodyPr>
          <a:lstStyle/>
          <a:p>
            <a:pPr algn="ctr" rtl="1"/>
            <a:r>
              <a:rPr lang="he-IL" sz="1500" dirty="0">
                <a:solidFill>
                  <a:schemeClr val="bg1"/>
                </a:solidFill>
                <a:latin typeface="Arimo" panose="020B0604020202020204" charset="0"/>
                <a:ea typeface="Arimo" panose="020B0604020202020204" charset="0"/>
                <a:cs typeface="Arimo" panose="020B0604020202020204" charset="0"/>
              </a:rPr>
              <a:t>תרגיל הבית</a:t>
            </a:r>
            <a:endParaRPr lang="en-IL" sz="1500" dirty="0">
              <a:solidFill>
                <a:schemeClr val="bg1"/>
              </a:solidFill>
              <a:latin typeface="Arimo" panose="020B0604020202020204" charset="0"/>
              <a:ea typeface="Arimo" panose="020B0604020202020204" charset="0"/>
              <a:cs typeface="Arimo" panose="020B0604020202020204" charset="0"/>
            </a:endParaRPr>
          </a:p>
        </p:txBody>
      </p:sp>
      <p:sp>
        <p:nvSpPr>
          <p:cNvPr id="7" name="תיבת טקסט 6">
            <a:extLst>
              <a:ext uri="{FF2B5EF4-FFF2-40B4-BE49-F238E27FC236}">
                <a16:creationId xmlns:a16="http://schemas.microsoft.com/office/drawing/2014/main" id="{2432B9B3-090D-458D-9105-A0AF8DA0C673}"/>
              </a:ext>
            </a:extLst>
          </p:cNvPr>
          <p:cNvSpPr txBox="1"/>
          <p:nvPr/>
        </p:nvSpPr>
        <p:spPr>
          <a:xfrm>
            <a:off x="436552" y="2584193"/>
            <a:ext cx="1683143" cy="461665"/>
          </a:xfrm>
          <a:prstGeom prst="rect">
            <a:avLst/>
          </a:prstGeom>
          <a:noFill/>
        </p:spPr>
        <p:txBody>
          <a:bodyPr wrap="square" rtlCol="0">
            <a:spAutoFit/>
          </a:bodyPr>
          <a:lstStyle/>
          <a:p>
            <a:pPr algn="ctr" rtl="1"/>
            <a:r>
              <a:rPr lang="he-IL" sz="1500" dirty="0">
                <a:solidFill>
                  <a:schemeClr val="bg1"/>
                </a:solidFill>
                <a:latin typeface="Arimo" panose="020B0604020202020204" charset="0"/>
                <a:ea typeface="Arimo" panose="020B0604020202020204" charset="0"/>
                <a:cs typeface="Arimo" panose="020B0604020202020204" charset="0"/>
              </a:rPr>
              <a:t>ביצוע </a:t>
            </a:r>
            <a:r>
              <a:rPr lang="en-US" sz="1500" dirty="0">
                <a:solidFill>
                  <a:schemeClr val="bg1"/>
                </a:solidFill>
                <a:latin typeface="Arimo" panose="020B0604020202020204" charset="0"/>
                <a:ea typeface="Arimo" panose="020B0604020202020204" charset="0"/>
                <a:cs typeface="Arimo" panose="020B0604020202020204" charset="0"/>
              </a:rPr>
              <a:t>Hands-On</a:t>
            </a:r>
            <a:br>
              <a:rPr lang="en-US" sz="1500" dirty="0">
                <a:solidFill>
                  <a:schemeClr val="bg1"/>
                </a:solidFill>
                <a:latin typeface="Arimo" panose="020B0604020202020204" charset="0"/>
                <a:ea typeface="Arimo" panose="020B0604020202020204" charset="0"/>
                <a:cs typeface="Arimo" panose="020B0604020202020204" charset="0"/>
              </a:rPr>
            </a:br>
            <a:r>
              <a:rPr lang="en-US" sz="900" dirty="0">
                <a:solidFill>
                  <a:schemeClr val="bg1"/>
                </a:solidFill>
                <a:latin typeface="Arimo" panose="020B0604020202020204" charset="0"/>
                <a:ea typeface="Arimo" panose="020B0604020202020204" charset="0"/>
                <a:cs typeface="Arimo" panose="020B0604020202020204" charset="0"/>
              </a:rPr>
              <a:t>* </a:t>
            </a:r>
            <a:r>
              <a:rPr lang="he-IL" sz="900" dirty="0">
                <a:solidFill>
                  <a:schemeClr val="bg1"/>
                </a:solidFill>
                <a:latin typeface="Arimo" panose="020B0604020202020204" charset="0"/>
                <a:ea typeface="Arimo" panose="020B0604020202020204" charset="0"/>
                <a:cs typeface="Arimo" panose="020B0604020202020204" charset="0"/>
              </a:rPr>
              <a:t>נמצא בתיקיית החניכים</a:t>
            </a:r>
            <a:endParaRPr lang="en-IL" sz="1500" dirty="0">
              <a:solidFill>
                <a:schemeClr val="bg1"/>
              </a:solidFill>
              <a:latin typeface="Arimo" panose="020B0604020202020204" charset="0"/>
              <a:ea typeface="Arimo" panose="020B0604020202020204" charset="0"/>
              <a:cs typeface="Arimo" panose="020B0604020202020204" charset="0"/>
            </a:endParaRPr>
          </a:p>
        </p:txBody>
      </p:sp>
      <p:sp>
        <p:nvSpPr>
          <p:cNvPr id="8" name="תיבת טקסט 7">
            <a:extLst>
              <a:ext uri="{FF2B5EF4-FFF2-40B4-BE49-F238E27FC236}">
                <a16:creationId xmlns:a16="http://schemas.microsoft.com/office/drawing/2014/main" id="{B4A2948E-B67F-4D7D-A4F0-C640CE3E9DD4}"/>
              </a:ext>
            </a:extLst>
          </p:cNvPr>
          <p:cNvSpPr txBox="1"/>
          <p:nvPr/>
        </p:nvSpPr>
        <p:spPr>
          <a:xfrm>
            <a:off x="5332653" y="2248585"/>
            <a:ext cx="1270448" cy="553998"/>
          </a:xfrm>
          <a:prstGeom prst="rect">
            <a:avLst/>
          </a:prstGeom>
          <a:noFill/>
        </p:spPr>
        <p:txBody>
          <a:bodyPr wrap="square" rtlCol="0">
            <a:spAutoFit/>
          </a:bodyPr>
          <a:lstStyle/>
          <a:p>
            <a:pPr algn="ctr" rtl="1"/>
            <a:r>
              <a:rPr lang="he-IL" sz="1500" dirty="0">
                <a:solidFill>
                  <a:schemeClr val="bg1"/>
                </a:solidFill>
                <a:latin typeface="Arimo" panose="020B0604020202020204" charset="0"/>
                <a:ea typeface="Arimo" panose="020B0604020202020204" charset="0"/>
                <a:cs typeface="Arimo" panose="020B0604020202020204" charset="0"/>
              </a:rPr>
              <a:t>מעבר נוסף על המצגת</a:t>
            </a:r>
            <a:endParaRPr lang="en-IL" sz="1500" dirty="0">
              <a:solidFill>
                <a:schemeClr val="bg1"/>
              </a:solidFill>
              <a:latin typeface="Arimo" panose="020B0604020202020204" charset="0"/>
              <a:ea typeface="Arimo" panose="020B0604020202020204" charset="0"/>
              <a:cs typeface="Arimo" panose="020B060402020202020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תכנות </a:t>
            </a:r>
            <a:br>
              <a:rPr lang="en-US" dirty="0"/>
            </a:br>
            <a:r>
              <a:rPr lang="he-IL" dirty="0"/>
              <a:t>מונחה עצמים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2</a:t>
            </a:r>
          </a:p>
        </p:txBody>
      </p:sp>
      <p:sp>
        <p:nvSpPr>
          <p:cNvPr id="250" name="Google Shape;250;p20"/>
          <p:cNvSpPr txBox="1">
            <a:spLocks noGrp="1"/>
          </p:cNvSpPr>
          <p:nvPr>
            <p:ph type="subTitle" idx="4294967295"/>
          </p:nvPr>
        </p:nvSpPr>
        <p:spPr>
          <a:xfrm>
            <a:off x="4659487" y="4283075"/>
            <a:ext cx="1206237"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6">
                    <a:lumMod val="50000"/>
                  </a:schemeClr>
                </a:solidFill>
              </a:rPr>
              <a:t>תכנות </a:t>
            </a:r>
            <a:br>
              <a:rPr lang="en-US" sz="1400" dirty="0">
                <a:solidFill>
                  <a:schemeClr val="accent6">
                    <a:lumMod val="50000"/>
                  </a:schemeClr>
                </a:solidFill>
              </a:rPr>
            </a:br>
            <a:r>
              <a:rPr lang="he-IL" sz="1400" dirty="0">
                <a:solidFill>
                  <a:schemeClr val="accent6">
                    <a:lumMod val="50000"/>
                  </a:schemeClr>
                </a:solidFill>
              </a:rPr>
              <a:t>מונחה עצמים</a:t>
            </a:r>
            <a:endParaRPr sz="1400" dirty="0">
              <a:solidFill>
                <a:schemeClr val="accent6">
                  <a:lumMod val="50000"/>
                </a:schemeClr>
              </a:solidFill>
            </a:endParaRPr>
          </a:p>
        </p:txBody>
      </p:sp>
      <p:sp>
        <p:nvSpPr>
          <p:cNvPr id="251" name="Google Shape;251;p20"/>
          <p:cNvSpPr txBox="1">
            <a:spLocks noGrp="1"/>
          </p:cNvSpPr>
          <p:nvPr>
            <p:ph type="subTitle" idx="4294967295"/>
          </p:nvPr>
        </p:nvSpPr>
        <p:spPr>
          <a:xfrm>
            <a:off x="3449735"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6">
                    <a:lumMod val="50000"/>
                  </a:schemeClr>
                </a:solidFill>
              </a:rPr>
              <a:t>מחלקות ואובייקטים</a:t>
            </a:r>
            <a:endParaRPr sz="1400" dirty="0">
              <a:solidFill>
                <a:schemeClr val="accent6">
                  <a:lumMod val="50000"/>
                </a:schemeClr>
              </a:solidFill>
            </a:endParaRPr>
          </a:p>
        </p:txBody>
      </p:sp>
      <p:cxnSp>
        <p:nvCxnSpPr>
          <p:cNvPr id="243" name="Google Shape;243;p20"/>
          <p:cNvCxnSpPr>
            <a:cxnSpLocks/>
          </p:cNvCxnSpPr>
          <p:nvPr/>
        </p:nvCxnSpPr>
        <p:spPr>
          <a:xfrm flipH="1">
            <a:off x="0" y="4109773"/>
            <a:ext cx="9392143" cy="0"/>
          </a:xfrm>
          <a:prstGeom prst="straightConnector1">
            <a:avLst/>
          </a:prstGeom>
          <a:noFill/>
          <a:ln w="19050" cap="flat" cmpd="sng">
            <a:solidFill>
              <a:schemeClr val="dk2"/>
            </a:solidFill>
            <a:prstDash val="solid"/>
            <a:round/>
            <a:headEnd type="none" w="med" len="med"/>
            <a:tailEnd type="none" w="med" len="med"/>
          </a:ln>
        </p:spPr>
      </p:cxnSp>
      <p:sp>
        <p:nvSpPr>
          <p:cNvPr id="244" name="Google Shape;244;p20"/>
          <p:cNvSpPr/>
          <p:nvPr/>
        </p:nvSpPr>
        <p:spPr>
          <a:xfrm>
            <a:off x="6525943"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5226606"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7" name="Google Shape;247;p20"/>
          <p:cNvSpPr/>
          <p:nvPr/>
        </p:nvSpPr>
        <p:spPr>
          <a:xfrm>
            <a:off x="7825280"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3927269"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309843" y="4283075"/>
            <a:ext cx="1102874"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6">
                    <a:lumMod val="50000"/>
                  </a:schemeClr>
                </a:solidFill>
              </a:rPr>
              <a:t>מבני נתונים</a:t>
            </a:r>
          </a:p>
          <a:p>
            <a:pPr marL="0" indent="0" algn="ctr">
              <a:buFont typeface="Arimo"/>
              <a:buNone/>
            </a:pPr>
            <a:r>
              <a:rPr lang="he-IL" sz="1400" dirty="0">
                <a:solidFill>
                  <a:schemeClr val="accent6">
                    <a:lumMod val="50000"/>
                  </a:schemeClr>
                </a:solidFill>
              </a:rPr>
              <a:t>ו-</a:t>
            </a:r>
            <a:r>
              <a:rPr lang="en-US" sz="1400" dirty="0">
                <a:solidFill>
                  <a:schemeClr val="accent6">
                    <a:lumMod val="50000"/>
                  </a:schemeClr>
                </a:solidFill>
              </a:rPr>
              <a:t>GIT</a:t>
            </a:r>
            <a:r>
              <a:rPr lang="he-IL" sz="1400" dirty="0">
                <a:solidFill>
                  <a:schemeClr val="accent6">
                    <a:lumMod val="50000"/>
                  </a:schemeClr>
                </a:solidFill>
              </a:rPr>
              <a:t> (חזרה)</a:t>
            </a:r>
          </a:p>
        </p:txBody>
      </p:sp>
      <p:pic>
        <p:nvPicPr>
          <p:cNvPr id="1026" name="Picture 2" descr="How To Do Object Oriented Programming The Right Way | by Xiaoyun Yang |  codeburst">
            <a:extLst>
              <a:ext uri="{FF2B5EF4-FFF2-40B4-BE49-F238E27FC236}">
                <a16:creationId xmlns:a16="http://schemas.microsoft.com/office/drawing/2014/main" id="{7811316D-2D35-4851-9F51-8846966FF792}"/>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rot="21244187">
            <a:off x="928007" y="700971"/>
            <a:ext cx="2834821" cy="2341562"/>
          </a:xfrm>
          <a:prstGeom prst="roundRect">
            <a:avLst>
              <a:gd name="adj" fmla="val 2112"/>
            </a:avLst>
          </a:prstGeom>
          <a:noFill/>
          <a:ln w="19050" cap="flat" cmpd="sng">
            <a:solidFill>
              <a:schemeClr val="dk2"/>
            </a:solid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215489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6">
                    <a:lumMod val="50000"/>
                  </a:schemeClr>
                </a:solidFill>
              </a:rPr>
              <a:t>כימוס</a:t>
            </a: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86005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6">
                    <a:lumMod val="50000"/>
                  </a:schemeClr>
                </a:solidFill>
              </a:rPr>
              <a:t>סיכום</a:t>
            </a:r>
          </a:p>
        </p:txBody>
      </p:sp>
      <p:sp>
        <p:nvSpPr>
          <p:cNvPr id="24" name="Google Shape;246;p20">
            <a:extLst>
              <a:ext uri="{FF2B5EF4-FFF2-40B4-BE49-F238E27FC236}">
                <a16:creationId xmlns:a16="http://schemas.microsoft.com/office/drawing/2014/main" id="{7B76C269-EDE5-4943-8156-562E0FFB2698}"/>
              </a:ext>
            </a:extLst>
          </p:cNvPr>
          <p:cNvSpPr/>
          <p:nvPr/>
        </p:nvSpPr>
        <p:spPr>
          <a:xfrm>
            <a:off x="2627932" y="407881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 name="Google Shape;253;p20">
            <a:extLst>
              <a:ext uri="{FF2B5EF4-FFF2-40B4-BE49-F238E27FC236}">
                <a16:creationId xmlns:a16="http://schemas.microsoft.com/office/drawing/2014/main" id="{3C4131CD-C78F-4856-B121-6D7F534DDEB4}"/>
              </a:ext>
            </a:extLst>
          </p:cNvPr>
          <p:cNvSpPr/>
          <p:nvPr/>
        </p:nvSpPr>
        <p:spPr>
          <a:xfrm>
            <a:off x="1328595" y="407881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 name="Google Shape;250;p20">
            <a:extLst>
              <a:ext uri="{FF2B5EF4-FFF2-40B4-BE49-F238E27FC236}">
                <a16:creationId xmlns:a16="http://schemas.microsoft.com/office/drawing/2014/main" id="{AFD15D6F-0ECB-4CE2-BCBF-ED8C80B0C508}"/>
              </a:ext>
            </a:extLst>
          </p:cNvPr>
          <p:cNvSpPr txBox="1">
            <a:spLocks/>
          </p:cNvSpPr>
          <p:nvPr/>
        </p:nvSpPr>
        <p:spPr>
          <a:xfrm>
            <a:off x="6039413" y="4283075"/>
            <a:ext cx="1033662"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6">
                    <a:lumMod val="50000"/>
                  </a:schemeClr>
                </a:solidFill>
              </a:rPr>
              <a:t>הקדמה</a:t>
            </a:r>
          </a:p>
        </p:txBody>
      </p:sp>
    </p:spTree>
    <p:extLst>
      <p:ext uri="{BB962C8B-B14F-4D97-AF65-F5344CB8AC3E}">
        <p14:creationId xmlns:p14="http://schemas.microsoft.com/office/powerpoint/2010/main" val="1982032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2"/>
          <p:cNvSpPr txBox="1">
            <a:spLocks noGrp="1"/>
          </p:cNvSpPr>
          <p:nvPr>
            <p:ph type="title"/>
          </p:nvPr>
        </p:nvSpPr>
        <p:spPr>
          <a:xfrm>
            <a:off x="670034" y="748400"/>
            <a:ext cx="7681966" cy="867566"/>
          </a:xfrm>
          <a:prstGeom prst="rect">
            <a:avLst/>
          </a:prstGeom>
        </p:spPr>
        <p:txBody>
          <a:bodyPr spcFirstLastPara="1" wrap="square" lIns="0" tIns="0" rIns="0" bIns="0" anchor="ctr" anchorCtr="0">
            <a:noAutofit/>
          </a:bodyPr>
          <a:lstStyle/>
          <a:p>
            <a:pPr marL="0" lvl="0" indent="0" algn="r" rtl="1">
              <a:spcBef>
                <a:spcPts val="0"/>
              </a:spcBef>
              <a:spcAft>
                <a:spcPts val="0"/>
              </a:spcAft>
              <a:buNone/>
            </a:pPr>
            <a:r>
              <a:rPr lang="he-IL" sz="2800" dirty="0"/>
              <a:t>אילו יתרונות יש לשימוש באחד על חשבון השני?</a:t>
            </a:r>
          </a:p>
        </p:txBody>
      </p:sp>
      <p:pic>
        <p:nvPicPr>
          <p:cNvPr id="6" name="Picture 8" descr="Image result for data structures and complexity comparison">
            <a:extLst>
              <a:ext uri="{FF2B5EF4-FFF2-40B4-BE49-F238E27FC236}">
                <a16:creationId xmlns:a16="http://schemas.microsoft.com/office/drawing/2014/main" id="{98A32FEF-B0EF-4E11-9498-EFE09B5EA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70" y="1436811"/>
            <a:ext cx="6635094" cy="310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7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2"/>
          <p:cNvSpPr txBox="1">
            <a:spLocks noGrp="1"/>
          </p:cNvSpPr>
          <p:nvPr>
            <p:ph type="title"/>
          </p:nvPr>
        </p:nvSpPr>
        <p:spPr>
          <a:xfrm>
            <a:off x="1655378" y="966176"/>
            <a:ext cx="6696621" cy="867566"/>
          </a:xfrm>
          <a:prstGeom prst="rect">
            <a:avLst/>
          </a:prstGeom>
        </p:spPr>
        <p:txBody>
          <a:bodyPr spcFirstLastPara="1" wrap="square" lIns="0" tIns="0" rIns="0" bIns="0" anchor="ctr" anchorCtr="0">
            <a:noAutofit/>
          </a:bodyPr>
          <a:lstStyle/>
          <a:p>
            <a:pPr marL="0" lvl="0" indent="0" algn="r" rtl="1">
              <a:spcBef>
                <a:spcPts val="0"/>
              </a:spcBef>
              <a:spcAft>
                <a:spcPts val="0"/>
              </a:spcAft>
              <a:buNone/>
            </a:pPr>
            <a:r>
              <a:rPr lang="he-IL" sz="2800" dirty="0"/>
              <a:t>דוגמאות של מבני נתונים מעולם המחשבים? מהעולם האמיתי?</a:t>
            </a:r>
          </a:p>
        </p:txBody>
      </p:sp>
      <p:pic>
        <p:nvPicPr>
          <p:cNvPr id="4" name="Picture 2">
            <a:extLst>
              <a:ext uri="{FF2B5EF4-FFF2-40B4-BE49-F238E27FC236}">
                <a16:creationId xmlns:a16="http://schemas.microsoft.com/office/drawing/2014/main" id="{E1B81432-77E5-4566-9334-9ACA1C6DF82F}"/>
              </a:ext>
            </a:extLst>
          </p:cNvPr>
          <p:cNvPicPr>
            <a:picLocks noChangeAspect="1"/>
          </p:cNvPicPr>
          <p:nvPr/>
        </p:nvPicPr>
        <p:blipFill rotWithShape="1">
          <a:blip r:embed="rId3">
            <a:clrChange>
              <a:clrFrom>
                <a:srgbClr val="F3F3F3"/>
              </a:clrFrom>
              <a:clrTo>
                <a:srgbClr val="F3F3F3">
                  <a:alpha val="0"/>
                </a:srgbClr>
              </a:clrTo>
            </a:clrChange>
          </a:blip>
          <a:srcRect t="20750"/>
          <a:stretch/>
        </p:blipFill>
        <p:spPr>
          <a:xfrm>
            <a:off x="540000" y="1500011"/>
            <a:ext cx="4330638" cy="1389402"/>
          </a:xfrm>
          <a:prstGeom prst="rect">
            <a:avLst/>
          </a:prstGeom>
        </p:spPr>
      </p:pic>
      <p:pic>
        <p:nvPicPr>
          <p:cNvPr id="5" name="Picture 3">
            <a:extLst>
              <a:ext uri="{FF2B5EF4-FFF2-40B4-BE49-F238E27FC236}">
                <a16:creationId xmlns:a16="http://schemas.microsoft.com/office/drawing/2014/main" id="{090E1AD0-10FE-4C32-83B5-BE2652C551CC}"/>
              </a:ext>
            </a:extLst>
          </p:cNvPr>
          <p:cNvPicPr>
            <a:picLocks noChangeAspect="1"/>
          </p:cNvPicPr>
          <p:nvPr/>
        </p:nvPicPr>
        <p:blipFill>
          <a:blip r:embed="rId4">
            <a:clrChange>
              <a:clrFrom>
                <a:srgbClr val="F3F3F3"/>
              </a:clrFrom>
              <a:clrTo>
                <a:srgbClr val="F3F3F3">
                  <a:alpha val="0"/>
                </a:srgbClr>
              </a:clrTo>
            </a:clrChange>
          </a:blip>
          <a:stretch>
            <a:fillRect/>
          </a:stretch>
        </p:blipFill>
        <p:spPr>
          <a:xfrm>
            <a:off x="2885089" y="2796873"/>
            <a:ext cx="5655753" cy="1271512"/>
          </a:xfrm>
          <a:prstGeom prst="rect">
            <a:avLst/>
          </a:prstGeom>
        </p:spPr>
      </p:pic>
      <p:sp>
        <p:nvSpPr>
          <p:cNvPr id="7" name="תיבת טקסט 6">
            <a:extLst>
              <a:ext uri="{FF2B5EF4-FFF2-40B4-BE49-F238E27FC236}">
                <a16:creationId xmlns:a16="http://schemas.microsoft.com/office/drawing/2014/main" id="{1A9BA3AA-E284-48FB-AAA9-EB0CCE695C5C}"/>
              </a:ext>
            </a:extLst>
          </p:cNvPr>
          <p:cNvSpPr txBox="1"/>
          <p:nvPr/>
        </p:nvSpPr>
        <p:spPr>
          <a:xfrm>
            <a:off x="2452252" y="1460916"/>
            <a:ext cx="676907" cy="313969"/>
          </a:xfrm>
          <a:prstGeom prst="roundRect">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indent="0" algn="ctr" rtl="1">
              <a:buNone/>
              <a:defRPr sz="1200">
                <a:solidFill>
                  <a:schemeClr val="dk1"/>
                </a:solidFill>
                <a:latin typeface="Arimo"/>
                <a:ea typeface="Arimo"/>
                <a:cs typeface="Arimo"/>
              </a:defRPr>
            </a:lvl1pPr>
          </a:lstStyle>
          <a:p>
            <a:r>
              <a:rPr lang="en-US" dirty="0"/>
              <a:t>Stack</a:t>
            </a:r>
            <a:endParaRPr lang="en-IL" dirty="0"/>
          </a:p>
        </p:txBody>
      </p:sp>
      <p:sp>
        <p:nvSpPr>
          <p:cNvPr id="8" name="תיבת טקסט 7">
            <a:extLst>
              <a:ext uri="{FF2B5EF4-FFF2-40B4-BE49-F238E27FC236}">
                <a16:creationId xmlns:a16="http://schemas.microsoft.com/office/drawing/2014/main" id="{B2FAC3DE-8139-4841-A8A2-E4830A227A60}"/>
              </a:ext>
            </a:extLst>
          </p:cNvPr>
          <p:cNvSpPr txBox="1"/>
          <p:nvPr/>
        </p:nvSpPr>
        <p:spPr>
          <a:xfrm>
            <a:off x="5939266" y="2889413"/>
            <a:ext cx="766474" cy="313969"/>
          </a:xfrm>
          <a:prstGeom prst="roundRect">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indent="0" algn="ctr" rtl="1">
              <a:buNone/>
              <a:defRPr sz="1200">
                <a:solidFill>
                  <a:schemeClr val="dk1"/>
                </a:solidFill>
                <a:latin typeface="Arimo"/>
                <a:ea typeface="Arimo"/>
                <a:cs typeface="Arimo"/>
              </a:defRPr>
            </a:lvl1pPr>
          </a:lstStyle>
          <a:p>
            <a:r>
              <a:rPr lang="en-US" dirty="0"/>
              <a:t>Queue</a:t>
            </a:r>
            <a:endParaRPr lang="en-IL" dirty="0"/>
          </a:p>
        </p:txBody>
      </p:sp>
      <p:sp>
        <p:nvSpPr>
          <p:cNvPr id="9" name="מציין מיקום טקסט 1">
            <a:extLst>
              <a:ext uri="{FF2B5EF4-FFF2-40B4-BE49-F238E27FC236}">
                <a16:creationId xmlns:a16="http://schemas.microsoft.com/office/drawing/2014/main" id="{12F41A14-0E7A-47D1-9F1B-6C8C066F2496}"/>
              </a:ext>
            </a:extLst>
          </p:cNvPr>
          <p:cNvSpPr txBox="1">
            <a:spLocks/>
          </p:cNvSpPr>
          <p:nvPr/>
        </p:nvSpPr>
        <p:spPr>
          <a:xfrm>
            <a:off x="540000" y="4157047"/>
            <a:ext cx="8064000" cy="40317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19100" marR="0" lvl="0" indent="-285750" algn="r" rtl="1">
              <a:lnSpc>
                <a:spcPct val="100000"/>
              </a:lnSpc>
              <a:spcBef>
                <a:spcPts val="0"/>
              </a:spcBef>
              <a:spcAft>
                <a:spcPts val="0"/>
              </a:spcAft>
              <a:buClr>
                <a:schemeClr val="dk1"/>
              </a:buClr>
              <a:buSzPts val="1500"/>
              <a:buFont typeface="Arial" panose="020B0604020202020204" pitchFamily="34" charset="0"/>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133350" indent="0" algn="ctr">
              <a:buFont typeface="Arial" panose="020B0604020202020204" pitchFamily="34" charset="0"/>
              <a:buNone/>
            </a:pPr>
            <a:r>
              <a:rPr lang="he-IL" b="1" dirty="0"/>
              <a:t>מהו </a:t>
            </a:r>
            <a:r>
              <a:rPr lang="en-US" b="1" dirty="0"/>
              <a:t>API</a:t>
            </a:r>
            <a:r>
              <a:rPr lang="he-IL" b="1" dirty="0"/>
              <a:t>? מה ההבדל בין הרעיון לבין המימוש?</a:t>
            </a:r>
          </a:p>
        </p:txBody>
      </p:sp>
    </p:spTree>
    <p:extLst>
      <p:ext uri="{BB962C8B-B14F-4D97-AF65-F5344CB8AC3E}">
        <p14:creationId xmlns:p14="http://schemas.microsoft.com/office/powerpoint/2010/main" val="41389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72EBDC1-A1B4-46F6-AEC2-25AEF83FF0EB}"/>
              </a:ext>
            </a:extLst>
          </p:cNvPr>
          <p:cNvSpPr>
            <a:spLocks noGrp="1"/>
          </p:cNvSpPr>
          <p:nvPr>
            <p:ph type="title"/>
          </p:nvPr>
        </p:nvSpPr>
        <p:spPr>
          <a:xfrm>
            <a:off x="1308538" y="723700"/>
            <a:ext cx="5537612" cy="808200"/>
          </a:xfrm>
        </p:spPr>
        <p:txBody>
          <a:bodyPr/>
          <a:lstStyle/>
          <a:p>
            <a:pPr algn="l"/>
            <a:r>
              <a:rPr lang="en-US" dirty="0"/>
              <a:t>Source Control</a:t>
            </a:r>
            <a:endParaRPr lang="en-IL" dirty="0"/>
          </a:p>
        </p:txBody>
      </p:sp>
      <p:sp>
        <p:nvSpPr>
          <p:cNvPr id="3" name="מציין מיקום טקסט 2">
            <a:extLst>
              <a:ext uri="{FF2B5EF4-FFF2-40B4-BE49-F238E27FC236}">
                <a16:creationId xmlns:a16="http://schemas.microsoft.com/office/drawing/2014/main" id="{24784091-B13A-4E3F-ACB4-D9E1777805EC}"/>
              </a:ext>
            </a:extLst>
          </p:cNvPr>
          <p:cNvSpPr>
            <a:spLocks noGrp="1"/>
          </p:cNvSpPr>
          <p:nvPr>
            <p:ph type="body" idx="1"/>
          </p:nvPr>
        </p:nvSpPr>
        <p:spPr/>
        <p:txBody>
          <a:bodyPr/>
          <a:lstStyle/>
          <a:p>
            <a:r>
              <a:rPr lang="he-IL" dirty="0"/>
              <a:t>אילו דברים מאפשר</a:t>
            </a:r>
            <a:r>
              <a:rPr lang="en-US" dirty="0"/>
              <a:t>GIT </a:t>
            </a:r>
            <a:r>
              <a:rPr lang="he-IL" dirty="0"/>
              <a:t> שלא אפשריים בפיתוח שעד עכשיו עשינו?</a:t>
            </a:r>
          </a:p>
          <a:p>
            <a:r>
              <a:rPr lang="he-IL" dirty="0"/>
              <a:t>אילו בעיות</a:t>
            </a:r>
            <a:r>
              <a:rPr lang="en-US" dirty="0"/>
              <a:t>GIT </a:t>
            </a:r>
            <a:r>
              <a:rPr lang="he-IL" dirty="0"/>
              <a:t> עוזר למנוע?</a:t>
            </a:r>
          </a:p>
          <a:p>
            <a:r>
              <a:rPr lang="he-IL" dirty="0"/>
              <a:t>איזה מבין שני תהליכי הפיתוח עדיף לדעתכם/ן?</a:t>
            </a:r>
          </a:p>
          <a:p>
            <a:endParaRPr lang="en-IL" dirty="0"/>
          </a:p>
        </p:txBody>
      </p:sp>
      <p:pic>
        <p:nvPicPr>
          <p:cNvPr id="4" name="Picture 2" descr="Image result for git">
            <a:extLst>
              <a:ext uri="{FF2B5EF4-FFF2-40B4-BE49-F238E27FC236}">
                <a16:creationId xmlns:a16="http://schemas.microsoft.com/office/drawing/2014/main" id="{821FD827-D8E9-426B-8942-4E454065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176" y="762950"/>
            <a:ext cx="1842027" cy="7689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a:extLst>
              <a:ext uri="{FF2B5EF4-FFF2-40B4-BE49-F238E27FC236}">
                <a16:creationId xmlns:a16="http://schemas.microsoft.com/office/drawing/2014/main" id="{3554DB1C-012D-40D6-B69D-9F0C265A7C43}"/>
              </a:ext>
            </a:extLst>
          </p:cNvPr>
          <p:cNvPicPr>
            <a:picLocks noChangeAspect="1"/>
          </p:cNvPicPr>
          <p:nvPr/>
        </p:nvPicPr>
        <p:blipFill rotWithShape="1">
          <a:blip r:embed="rId4"/>
          <a:srcRect r="73702"/>
          <a:stretch/>
        </p:blipFill>
        <p:spPr>
          <a:xfrm>
            <a:off x="4379176" y="3013961"/>
            <a:ext cx="2518955" cy="1317792"/>
          </a:xfrm>
          <a:prstGeom prst="rect">
            <a:avLst/>
          </a:prstGeom>
          <a:ln w="19050">
            <a:solidFill>
              <a:schemeClr val="accent1"/>
            </a:solidFill>
          </a:ln>
        </p:spPr>
      </p:pic>
      <p:pic>
        <p:nvPicPr>
          <p:cNvPr id="9" name="Picture 6">
            <a:extLst>
              <a:ext uri="{FF2B5EF4-FFF2-40B4-BE49-F238E27FC236}">
                <a16:creationId xmlns:a16="http://schemas.microsoft.com/office/drawing/2014/main" id="{C60CF301-31AB-4C7D-BCCF-9B93C1F56E72}"/>
              </a:ext>
            </a:extLst>
          </p:cNvPr>
          <p:cNvPicPr>
            <a:picLocks noChangeAspect="1"/>
          </p:cNvPicPr>
          <p:nvPr/>
        </p:nvPicPr>
        <p:blipFill rotWithShape="1">
          <a:blip r:embed="rId5"/>
          <a:srcRect t="1795"/>
          <a:stretch/>
        </p:blipFill>
        <p:spPr>
          <a:xfrm>
            <a:off x="702636" y="2782614"/>
            <a:ext cx="3510285" cy="1780486"/>
          </a:xfrm>
          <a:prstGeom prst="rect">
            <a:avLst/>
          </a:prstGeom>
          <a:ln w="19050">
            <a:solidFill>
              <a:schemeClr val="accent1"/>
            </a:solidFill>
          </a:ln>
        </p:spPr>
      </p:pic>
    </p:spTree>
    <p:extLst>
      <p:ext uri="{BB962C8B-B14F-4D97-AF65-F5344CB8AC3E}">
        <p14:creationId xmlns:p14="http://schemas.microsoft.com/office/powerpoint/2010/main" val="374460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מגשימים - מבוא לתכנות">
  <a:themeElements>
    <a:clrScheme name="עקרונות מתקדמים בתכנות">
      <a:dk1>
        <a:srgbClr val="141C3A"/>
      </a:dk1>
      <a:lt1>
        <a:srgbClr val="FFFFFF"/>
      </a:lt1>
      <a:dk2>
        <a:srgbClr val="E94249"/>
      </a:dk2>
      <a:lt2>
        <a:srgbClr val="F1F3FE"/>
      </a:lt2>
      <a:accent1>
        <a:srgbClr val="91B3FF"/>
      </a:accent1>
      <a:accent2>
        <a:srgbClr val="DCF25B"/>
      </a:accent2>
      <a:accent3>
        <a:srgbClr val="1CABB5"/>
      </a:accent3>
      <a:accent4>
        <a:srgbClr val="FFFFFF"/>
      </a:accent4>
      <a:accent5>
        <a:srgbClr val="FFFFFF"/>
      </a:accent5>
      <a:accent6>
        <a:srgbClr val="FFFFFF"/>
      </a:accent6>
      <a:hlink>
        <a:srgbClr val="1CABB5"/>
      </a:hlink>
      <a:folHlink>
        <a:srgbClr val="1CABB5"/>
      </a:folHlink>
    </a:clrScheme>
    <a:fontScheme name="התאמה אישית 8">
      <a:majorFont>
        <a:latin typeface="Calibri"/>
        <a:ea typeface=""/>
        <a:cs typeface="Calibri"/>
      </a:majorFont>
      <a:minorFont>
        <a:latin typeface="Calibri"/>
        <a:ea typeface=""/>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ctr" rtl="1">
          <a:defRPr sz="1500" dirty="0" smtClean="0">
            <a:latin typeface="Arimo" panose="020B0604020202020204" charset="0"/>
            <a:ea typeface="Arimo" panose="020B0604020202020204" charset="0"/>
            <a:cs typeface="Arimo" panose="020B0604020202020204" charset="0"/>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14075</TotalTime>
  <Words>7001</Words>
  <Application>Microsoft Office PowerPoint</Application>
  <PresentationFormat>On-screen Show (16:9)</PresentationFormat>
  <Paragraphs>854</Paragraphs>
  <Slides>62</Slides>
  <Notes>59</Notes>
  <HiddenSlides>1</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Consolas</vt:lpstr>
      <vt:lpstr>Arial Nova</vt:lpstr>
      <vt:lpstr>Arimo</vt:lpstr>
      <vt:lpstr>Arial</vt:lpstr>
      <vt:lpstr>Times New Roman</vt:lpstr>
      <vt:lpstr>Wingdings</vt:lpstr>
      <vt:lpstr>Courier New</vt:lpstr>
      <vt:lpstr>Calibri</vt:lpstr>
      <vt:lpstr>מגשימים - מבוא לתכנות</vt:lpstr>
      <vt:lpstr>אייקונים</vt:lpstr>
      <vt:lpstr>PowerPoint Presentation</vt:lpstr>
      <vt:lpstr>תכנות  מונחה עצמים</vt:lpstr>
      <vt:lpstr>בשיעור הקודם</vt:lpstr>
      <vt:lpstr>תכנות  מונחה עצמים</vt:lpstr>
      <vt:lpstr>אילו מבני נתונים ראינו?</vt:lpstr>
      <vt:lpstr>אילו יתרונות יש לשימוש באחד על חשבון השני?</vt:lpstr>
      <vt:lpstr>דוגמאות של מבני נתונים מעולם המחשבים? מהעולם האמיתי?</vt:lpstr>
      <vt:lpstr>Source Control</vt:lpstr>
      <vt:lpstr>הדגמה</vt:lpstr>
      <vt:lpstr>שאלות? תהיות?</vt:lpstr>
      <vt:lpstr>תכנות  מונחה עצמים</vt:lpstr>
      <vt:lpstr>תכנות פרוצדורלי</vt:lpstr>
      <vt:lpstr>תכנות  מונחה עצמים</vt:lpstr>
      <vt:lpstr>Object Oriented Programming</vt:lpstr>
      <vt:lpstr>OOP</vt:lpstr>
      <vt:lpstr>PowerPoint Presentation</vt:lpstr>
      <vt:lpstr>מחלקות (Classes)</vt:lpstr>
      <vt:lpstr>עיצוב תוכנה ב-OOP (OOP Software Design)</vt:lpstr>
      <vt:lpstr>עיצוב תוכנה ב-OOP (OOP Software Design)</vt:lpstr>
      <vt:lpstr>עיצוב תוכנה ב-OOP (OOP Software Design)</vt:lpstr>
      <vt:lpstr>עיצוב תוכנה ב-OOP (OOP Software Design)</vt:lpstr>
      <vt:lpstr>תרגיל בתכנון</vt:lpstr>
      <vt:lpstr>שאלות? תהיות?</vt:lpstr>
      <vt:lpstr>תכנות  מונחה עצמים</vt:lpstr>
      <vt:lpstr>הגדרת מחלקה ב-C++</vt:lpstr>
      <vt:lpstr>הגדרת מחלקה ב-C++ - מתודות</vt:lpstr>
      <vt:lpstr>הגדרת מחלקה ב-C++ - שדות</vt:lpstr>
      <vt:lpstr>הגדרת מחלקה ב-C++ - מימוש</vt:lpstr>
      <vt:lpstr>מופע של מחלקה (Instance)</vt:lpstr>
      <vt:lpstr>מופע של מחלקה (Instance)</vt:lpstr>
      <vt:lpstr>מצב והתנהגות</vt:lpstr>
      <vt:lpstr>אובייקטים בזיכרון המחשב</vt:lpstr>
      <vt:lpstr>אובייקטים בזיכרון המחשב</vt:lpstr>
      <vt:lpstr>יצירת אובייקטים ב-C++</vt:lpstr>
      <vt:lpstr>יצירת אובייקטים ב-C++</vt:lpstr>
      <vt:lpstr>המצביע this</vt:lpstr>
      <vt:lpstr>המצביע this</vt:lpstr>
      <vt:lpstr>שאלות? תהיות?</vt:lpstr>
      <vt:lpstr>תכנות  מונחה עצמים</vt:lpstr>
      <vt:lpstr>כימוס - Encapsulation</vt:lpstr>
      <vt:lpstr>כימוס - Encapsulation</vt:lpstr>
      <vt:lpstr>Public &amp; Private</vt:lpstr>
      <vt:lpstr>כימוס - Encapsulation</vt:lpstr>
      <vt:lpstr>עקרונות חשובים בכימוס</vt:lpstr>
      <vt:lpstr>עקרונות חשובים בכימוס</vt:lpstr>
      <vt:lpstr>פעולות גישה – Getters / Setters</vt:lpstr>
      <vt:lpstr>מצייני גישה - דוגמא</vt:lpstr>
      <vt:lpstr>Getters / Setters</vt:lpstr>
      <vt:lpstr>מצייני גישה - דוגמא</vt:lpstr>
      <vt:lpstr>יתרונות נוספים של Getters/Setters</vt:lpstr>
      <vt:lpstr>Getters / Setters</vt:lpstr>
      <vt:lpstr>שימוש ב-Setters</vt:lpstr>
      <vt:lpstr>טיפוסים מורכבים במחלקה</vt:lpstr>
      <vt:lpstr>זה היה ארוךךךך...</vt:lpstr>
      <vt:lpstr>תכנות  מונחה עצמים</vt:lpstr>
      <vt:lpstr>סיכום - GIT</vt:lpstr>
      <vt:lpstr>סיכום</vt:lpstr>
      <vt:lpstr>סיכום</vt:lpstr>
      <vt:lpstr>שיעור 2 סיימנו!!!</vt:lpstr>
      <vt:lpstr>שאלות? תהיות?</vt:lpstr>
      <vt:lpstr>תכנות  מונחה עצמים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Hadar</dc:creator>
  <cp:lastModifiedBy>Tomer Lior</cp:lastModifiedBy>
  <cp:revision>73</cp:revision>
  <dcterms:modified xsi:type="dcterms:W3CDTF">2021-10-25T10:55:18Z</dcterms:modified>
</cp:coreProperties>
</file>